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33" y="-1121833"/>
            <a:ext cx="12158133" cy="91228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92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86512" y="2328743"/>
            <a:ext cx="3341752" cy="1401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70942" y="2328743"/>
            <a:ext cx="2323041" cy="838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50776" y="2357340"/>
            <a:ext cx="2522975" cy="1372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580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917" y="1889808"/>
            <a:ext cx="3560727" cy="857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85388" y="1861226"/>
            <a:ext cx="3208462" cy="886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65223" y="1889808"/>
            <a:ext cx="3027570" cy="857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1917" y="3118811"/>
            <a:ext cx="809256" cy="247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85388" y="3118811"/>
            <a:ext cx="999669" cy="247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65223" y="3118811"/>
            <a:ext cx="999669" cy="247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93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9867" y="2492930"/>
            <a:ext cx="514115" cy="315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86247" y="2521570"/>
            <a:ext cx="1742280" cy="257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04297" y="2492930"/>
            <a:ext cx="514115" cy="315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61157" y="2521570"/>
            <a:ext cx="1085355" cy="248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84132" y="2492930"/>
            <a:ext cx="504595" cy="315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40991" y="2521570"/>
            <a:ext cx="1923173" cy="257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86247" y="3142114"/>
            <a:ext cx="1066314" cy="257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032528" y="3142114"/>
            <a:ext cx="742611" cy="238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240991" y="3142114"/>
            <a:ext cx="1075834" cy="257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112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36793" y="3166563"/>
            <a:ext cx="1989818" cy="1000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773818" y="3166563"/>
            <a:ext cx="104727" cy="1000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19074" y="3738225"/>
            <a:ext cx="761652" cy="705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66148" y="3738225"/>
            <a:ext cx="761652" cy="705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5076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41454" y="1870894"/>
            <a:ext cx="371305" cy="247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36528" y="2471211"/>
            <a:ext cx="361785" cy="238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22413" y="4234048"/>
            <a:ext cx="4017719" cy="323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03371" y="4834365"/>
            <a:ext cx="3256066" cy="314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27272" y="5434683"/>
            <a:ext cx="1989818" cy="314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56628" y="6063587"/>
            <a:ext cx="6531173" cy="323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706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9867" y="1797824"/>
            <a:ext cx="9035107" cy="325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07305" y="1797824"/>
            <a:ext cx="1228165" cy="325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24462" y="2419939"/>
            <a:ext cx="1209123" cy="315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72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29057" y="4918974"/>
            <a:ext cx="4255735" cy="323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98710" y="4918974"/>
            <a:ext cx="3893950" cy="323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29057" y="5528638"/>
            <a:ext cx="2399206" cy="314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79669" y="5528638"/>
            <a:ext cx="2903801" cy="314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145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90842" y="2527778"/>
            <a:ext cx="4569917" cy="323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81322" y="3137368"/>
            <a:ext cx="3912991" cy="323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97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42380" y="2385704"/>
            <a:ext cx="323702" cy="47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71801" y="2366643"/>
            <a:ext cx="3084694" cy="324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66876" y="3014730"/>
            <a:ext cx="1589950" cy="247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47768" y="3624695"/>
            <a:ext cx="733090" cy="247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71801" y="4206067"/>
            <a:ext cx="3075173" cy="314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85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19338" y="3749286"/>
            <a:ext cx="8311537" cy="1544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4445" y="2738120"/>
            <a:ext cx="4562475" cy="13811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675" y="4077335"/>
            <a:ext cx="2798445" cy="21297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11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37719" y="1823172"/>
            <a:ext cx="685487" cy="247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75008" y="1823172"/>
            <a:ext cx="371305" cy="247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61157" y="2413899"/>
            <a:ext cx="371305" cy="238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84396" y="2995098"/>
            <a:ext cx="704528" cy="247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99371" y="3576297"/>
            <a:ext cx="894942" cy="247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33851" y="4748223"/>
            <a:ext cx="913983" cy="247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80661" y="4748223"/>
            <a:ext cx="742611" cy="247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756099" y="4748223"/>
            <a:ext cx="856859" cy="247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202909" y="4748223"/>
            <a:ext cx="685487" cy="247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918611" y="5319894"/>
            <a:ext cx="371305" cy="285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631338" y="5329421"/>
            <a:ext cx="514115" cy="247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81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76925" y="1299277"/>
            <a:ext cx="904462" cy="247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17752" y="2433797"/>
            <a:ext cx="380826" cy="324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17752" y="3015358"/>
            <a:ext cx="380826" cy="324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28198" y="3606452"/>
            <a:ext cx="485553" cy="276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55570" y="4188013"/>
            <a:ext cx="485553" cy="276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43371" y="5389270"/>
            <a:ext cx="904462" cy="238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760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04628" y="1871504"/>
            <a:ext cx="714049" cy="247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99371" y="1871504"/>
            <a:ext cx="733090" cy="247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66280" y="2453211"/>
            <a:ext cx="542677" cy="238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80066" y="2453211"/>
            <a:ext cx="542677" cy="247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71272" y="3034919"/>
            <a:ext cx="561719" cy="247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27933" y="3034919"/>
            <a:ext cx="695008" cy="247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72000" y="4198335"/>
            <a:ext cx="228495" cy="247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890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26016" y="1786440"/>
            <a:ext cx="333223" cy="315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326016" y="2359229"/>
            <a:ext cx="333223" cy="305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64099" y="2951111"/>
            <a:ext cx="295140" cy="229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64099" y="3523900"/>
            <a:ext cx="295140" cy="229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64099" y="4096690"/>
            <a:ext cx="295140" cy="229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024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32066" y="1832835"/>
            <a:ext cx="247537" cy="257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43041" y="3548157"/>
            <a:ext cx="257057" cy="247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76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29256" y="1814175"/>
            <a:ext cx="257057" cy="257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26347" y="2948809"/>
            <a:ext cx="238016" cy="238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89983" y="4693667"/>
            <a:ext cx="295140" cy="247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75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14413" y="2380164"/>
            <a:ext cx="533157" cy="239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56363" y="2370603"/>
            <a:ext cx="542677" cy="248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07834" y="2370603"/>
            <a:ext cx="542677" cy="248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54644" y="2370603"/>
            <a:ext cx="523636" cy="248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33454" y="2944205"/>
            <a:ext cx="314181" cy="239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94512" y="2944205"/>
            <a:ext cx="714049" cy="239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707834" y="2944205"/>
            <a:ext cx="704528" cy="239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135603" y="2944205"/>
            <a:ext cx="695008" cy="239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2022-11-14T02:15:55Z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