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968256"/>
            <a:ext cx="456991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2968256"/>
            <a:ext cx="542677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2958720"/>
            <a:ext cx="742611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3406942"/>
            <a:ext cx="323702" cy="2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2396" y="3397406"/>
            <a:ext cx="514115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9223" y="3397406"/>
            <a:ext cx="961586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2148" y="3836092"/>
            <a:ext cx="399867" cy="2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80000" y="3845628"/>
            <a:ext cx="647404" cy="2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93190" y="3826555"/>
            <a:ext cx="818776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6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338054"/>
            <a:ext cx="50459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619" y="2366646"/>
            <a:ext cx="2246876" cy="83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9636" y="2338054"/>
            <a:ext cx="51411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2366646"/>
            <a:ext cx="1761322" cy="142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1867" y="2338054"/>
            <a:ext cx="50459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0099" y="2366646"/>
            <a:ext cx="2265917" cy="142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9388" y="4673079"/>
            <a:ext cx="50459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86247" y="4711202"/>
            <a:ext cx="1580429" cy="82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99636" y="4673079"/>
            <a:ext cx="514115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7867" y="4711202"/>
            <a:ext cx="2123107" cy="82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31867" y="4673079"/>
            <a:ext cx="504595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88727" y="4711202"/>
            <a:ext cx="2656264" cy="146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3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3929877"/>
            <a:ext cx="2760991" cy="142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4492227"/>
            <a:ext cx="504595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0231" y="3929877"/>
            <a:ext cx="1599471" cy="142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3984194"/>
            <a:ext cx="514115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1669" y="3431921"/>
            <a:ext cx="1580429" cy="14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834" y="3984194"/>
            <a:ext cx="514115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5024" y="3431921"/>
            <a:ext cx="1589950" cy="14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425873"/>
            <a:ext cx="3417917" cy="208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394560"/>
            <a:ext cx="2751471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3070891"/>
            <a:ext cx="1923173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5" y="3718645"/>
            <a:ext cx="904462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4328296"/>
            <a:ext cx="2570578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595685"/>
            <a:ext cx="4093884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3243902"/>
            <a:ext cx="2922842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0181" y="3920717"/>
            <a:ext cx="866380" cy="24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4530805"/>
            <a:ext cx="3237024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3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080047"/>
            <a:ext cx="3751140" cy="32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4462" y="2765795"/>
            <a:ext cx="2427768" cy="2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3413445"/>
            <a:ext cx="904462" cy="2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4022998"/>
            <a:ext cx="4008198" cy="32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3089880"/>
            <a:ext cx="3760661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3933" y="3766191"/>
            <a:ext cx="3446479" cy="2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4578" y="4413925"/>
            <a:ext cx="904462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8859" y="5023557"/>
            <a:ext cx="3579768" cy="33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58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9670" y="2790825"/>
            <a:ext cx="47720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50578" y="1851894"/>
            <a:ext cx="39034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2633318"/>
            <a:ext cx="218975" cy="162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9090" y="2557082"/>
            <a:ext cx="54267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3262270"/>
            <a:ext cx="39986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02380" y="3233681"/>
            <a:ext cx="323702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7074" y="4462995"/>
            <a:ext cx="885421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3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8694" y="1862293"/>
            <a:ext cx="380826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297" y="2463324"/>
            <a:ext cx="504595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0561" y="3054814"/>
            <a:ext cx="1085355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4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3190" y="1832204"/>
            <a:ext cx="904462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12099" y="2432064"/>
            <a:ext cx="1066314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72" y="3031923"/>
            <a:ext cx="1228165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4231643"/>
            <a:ext cx="159947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7867" y="5431362"/>
            <a:ext cx="1304330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7768" y="1670899"/>
            <a:ext cx="904462" cy="24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2271328"/>
            <a:ext cx="390347" cy="24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85355"/>
            <a:ext cx="11520000" cy="1131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974413" y="4052214"/>
            <a:ext cx="218975" cy="23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4099" y="1891311"/>
            <a:ext cx="295140" cy="22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473547"/>
            <a:ext cx="295140" cy="22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26016" y="3036693"/>
            <a:ext cx="333223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6016" y="3609384"/>
            <a:ext cx="333223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210709"/>
            <a:ext cx="295140" cy="22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54" y="1871194"/>
            <a:ext cx="257057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0644" y="3034154"/>
            <a:ext cx="257057" cy="24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8743" y="4197114"/>
            <a:ext cx="238016" cy="24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1862216"/>
            <a:ext cx="238016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3626974"/>
            <a:ext cx="238016" cy="2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4790760"/>
            <a:ext cx="25705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