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692650"/>
            <a:ext cx="7931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7822" y="2903492"/>
            <a:ext cx="5794661" cy="83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9927" y="4405816"/>
            <a:ext cx="5617675" cy="80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3311628"/>
            <a:ext cx="1437619" cy="137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0925" y="3302092"/>
            <a:ext cx="1770842" cy="138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0743" y="3635882"/>
            <a:ext cx="2104066" cy="104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69421" y="3517985"/>
            <a:ext cx="1209123" cy="32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7365" y="3536950"/>
            <a:ext cx="1047115" cy="110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0165" y="3937014"/>
            <a:ext cx="466512" cy="72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4175098"/>
            <a:ext cx="856859" cy="31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3052076"/>
            <a:ext cx="5274446" cy="9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441927"/>
            <a:ext cx="5274446" cy="93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408425"/>
            <a:ext cx="5607669" cy="92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1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404609"/>
            <a:ext cx="6950082" cy="15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41057" y="2386512"/>
            <a:ext cx="228495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1057" y="2996853"/>
            <a:ext cx="228495" cy="2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057" y="3597658"/>
            <a:ext cx="228495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3950512"/>
            <a:ext cx="371305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14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4275" y="2728595"/>
            <a:ext cx="474345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841917"/>
            <a:ext cx="1390016" cy="31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2460974"/>
            <a:ext cx="704528" cy="30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2363" y="2441927"/>
            <a:ext cx="714049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2842" y="3660994"/>
            <a:ext cx="714049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793" y="3660994"/>
            <a:ext cx="704528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5223" y="4908633"/>
            <a:ext cx="22849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5570" y="1290021"/>
            <a:ext cx="380826" cy="2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6495" y="1891448"/>
            <a:ext cx="542677" cy="24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7702" y="1862808"/>
            <a:ext cx="704528" cy="324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2492874"/>
            <a:ext cx="361785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9537" y="2597885"/>
            <a:ext cx="371305" cy="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2148" y="3113393"/>
            <a:ext cx="218975" cy="24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0148" y="3724366"/>
            <a:ext cx="218975" cy="2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5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4099" y="1899449"/>
            <a:ext cx="295140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509271"/>
            <a:ext cx="295140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26016" y="3090509"/>
            <a:ext cx="333223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719388"/>
            <a:ext cx="276099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4329211"/>
            <a:ext cx="276099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55371" y="1861131"/>
            <a:ext cx="238016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3272" y="3080458"/>
            <a:ext cx="238016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2148" y="4299785"/>
            <a:ext cx="238016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17487" y="1299457"/>
            <a:ext cx="247537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7884" y="3131452"/>
            <a:ext cx="238016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5259576"/>
            <a:ext cx="809256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3669" y="5259576"/>
            <a:ext cx="418909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5259576"/>
            <a:ext cx="418909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0495" y="5259576"/>
            <a:ext cx="1199603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5454" y="5250055"/>
            <a:ext cx="809256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3919268"/>
            <a:ext cx="485553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644" y="3919268"/>
            <a:ext cx="485553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9404" y="3928796"/>
            <a:ext cx="495074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11900" y="3928796"/>
            <a:ext cx="495074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