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5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5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7950" y="2445448"/>
            <a:ext cx="2094545" cy="238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47305" y="2445448"/>
            <a:ext cx="1923173" cy="238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22479" y="2445448"/>
            <a:ext cx="1932694" cy="238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57950" y="2999266"/>
            <a:ext cx="961586" cy="229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47305" y="2999266"/>
            <a:ext cx="961586" cy="229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22479" y="2999266"/>
            <a:ext cx="952066" cy="229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29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04005" y="2616200"/>
            <a:ext cx="1585595" cy="1183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70645" y="2616200"/>
            <a:ext cx="1477645" cy="1268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05157" y="3885289"/>
            <a:ext cx="295140" cy="229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146446" y="3885289"/>
            <a:ext cx="285619" cy="229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73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26677" y="1899374"/>
            <a:ext cx="866380" cy="238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45719" y="2451975"/>
            <a:ext cx="847338" cy="228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50247" y="3004576"/>
            <a:ext cx="866380" cy="228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08429" y="4300330"/>
            <a:ext cx="1837487" cy="27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41652" y="4967263"/>
            <a:ext cx="1180561" cy="27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55834" y="5634195"/>
            <a:ext cx="533157" cy="27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48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28859" y="2901101"/>
            <a:ext cx="3237024" cy="305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09818" y="3444572"/>
            <a:ext cx="3103735" cy="305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28859" y="5103586"/>
            <a:ext cx="3237024" cy="314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09818" y="5656591"/>
            <a:ext cx="3751140" cy="305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18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1801" y="2349132"/>
            <a:ext cx="5607669" cy="906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6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90909" y="4056455"/>
            <a:ext cx="4255735" cy="887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4941435"/>
            <a:ext cx="11520000" cy="1666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259993" y="5646009"/>
            <a:ext cx="3579768" cy="89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6163464" y="5674573"/>
            <a:ext cx="1551867" cy="25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0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52958" y="2289897"/>
            <a:ext cx="7968793" cy="147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3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28859" y="2939727"/>
            <a:ext cx="5940892" cy="1468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050" y="4100195"/>
            <a:ext cx="2798445" cy="20377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0645" y="2766695"/>
            <a:ext cx="4410075" cy="1323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77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01365" y="4443095"/>
            <a:ext cx="674370" cy="662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63130" y="4443095"/>
            <a:ext cx="704215" cy="662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69220" y="4411980"/>
            <a:ext cx="634365" cy="751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00033" y="5386353"/>
            <a:ext cx="542677" cy="238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27338" y="5386353"/>
            <a:ext cx="542677" cy="238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269223" y="5386353"/>
            <a:ext cx="714049" cy="238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53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14280" y="1270504"/>
            <a:ext cx="361785" cy="295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84727" y="1270504"/>
            <a:ext cx="933024" cy="295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40991" y="1260979"/>
            <a:ext cx="685487" cy="314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09950" y="1851544"/>
            <a:ext cx="1142479" cy="304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70942" y="1851544"/>
            <a:ext cx="685487" cy="295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65223" y="1851544"/>
            <a:ext cx="1304330" cy="304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56165" y="2642138"/>
            <a:ext cx="875900" cy="228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24528" y="3985197"/>
            <a:ext cx="695008" cy="23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94115" y="3985197"/>
            <a:ext cx="209454" cy="23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526942" y="3985197"/>
            <a:ext cx="371305" cy="23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109685" y="4566236"/>
            <a:ext cx="714049" cy="23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413024" y="4566236"/>
            <a:ext cx="361785" cy="23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355239" y="4566236"/>
            <a:ext cx="361785" cy="23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223933" y="5156801"/>
            <a:ext cx="514115" cy="228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994115" y="5156801"/>
            <a:ext cx="380826" cy="228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526942" y="5156801"/>
            <a:ext cx="218975" cy="228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974082" y="5156801"/>
            <a:ext cx="218975" cy="228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5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09223" y="1184742"/>
            <a:ext cx="675966" cy="238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26809" y="1184742"/>
            <a:ext cx="533157" cy="238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19603" y="2527344"/>
            <a:ext cx="352264" cy="238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60231" y="2517822"/>
            <a:ext cx="352264" cy="247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12429" y="3155796"/>
            <a:ext cx="704528" cy="238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86115" y="3746160"/>
            <a:ext cx="695008" cy="228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4799963" y="2565444"/>
            <a:ext cx="352264" cy="238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4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07107" y="1813191"/>
            <a:ext cx="276099" cy="219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07107" y="2384509"/>
            <a:ext cx="276099" cy="219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59504" y="2927262"/>
            <a:ext cx="323702" cy="295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07107" y="3517624"/>
            <a:ext cx="276099" cy="219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59504" y="4241293"/>
            <a:ext cx="323702" cy="295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0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26809" y="1870731"/>
            <a:ext cx="228495" cy="238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98776" y="3013958"/>
            <a:ext cx="247537" cy="238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64826" y="4147658"/>
            <a:ext cx="228495" cy="238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0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0214" y="1834399"/>
            <a:ext cx="228495" cy="238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41785" y="3018519"/>
            <a:ext cx="247537" cy="248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60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00165" y="2413070"/>
            <a:ext cx="533157" cy="228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23206" y="2413070"/>
            <a:ext cx="675966" cy="228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50909" y="2413070"/>
            <a:ext cx="523636" cy="228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78611" y="2413070"/>
            <a:ext cx="675966" cy="228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00165" y="2984385"/>
            <a:ext cx="523636" cy="228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94578" y="2984385"/>
            <a:ext cx="504595" cy="228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50909" y="2984385"/>
            <a:ext cx="523636" cy="228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73950" y="2984385"/>
            <a:ext cx="523636" cy="228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71603" y="4117495"/>
            <a:ext cx="1123438" cy="238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470479" y="4117495"/>
            <a:ext cx="961586" cy="238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859834" y="4117495"/>
            <a:ext cx="1123438" cy="238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847215" y="4725670"/>
            <a:ext cx="1822450" cy="1362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048250" y="4745990"/>
            <a:ext cx="2318385" cy="1426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7968615" y="4645660"/>
            <a:ext cx="2449830" cy="1442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6" grpId="0" bldLvl="0" animBg="1"/>
      <p:bldP spid="25" grpId="0" bldLvl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2022-11-13T16:10:48Z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