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custDataLst>
    <p:tags r:id="rId17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0" d="100"/>
          <a:sy n="50" d="100"/>
        </p:scale>
        <p:origin x="1080" y="3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2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7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8640000" cy="513557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387686" y="3890750"/>
            <a:ext cx="1076427" cy="101949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3807267" y="3881222"/>
            <a:ext cx="1076427" cy="102902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6226848" y="3890750"/>
            <a:ext cx="1076427" cy="101949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57525" y="1196975"/>
            <a:ext cx="3028950" cy="10287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6095" y="3028950"/>
            <a:ext cx="5591175" cy="8001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0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5972690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Rectangle 4"/>
          <p:cNvSpPr/>
          <p:nvPr/>
        </p:nvSpPr>
        <p:spPr bwMode="white">
          <a:xfrm>
            <a:off x="1276201" y="4816750"/>
            <a:ext cx="4161786" cy="105446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7284706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1637601" y="6301757"/>
            <a:ext cx="795133" cy="32937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3806147" y="6277656"/>
            <a:ext cx="811196" cy="36150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5990755" y="6277656"/>
            <a:ext cx="803164" cy="36150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8640000" cy="408139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216220" y="4532021"/>
            <a:ext cx="952590" cy="42911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3797742" y="4541557"/>
            <a:ext cx="952590" cy="41958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6388789" y="4560629"/>
            <a:ext cx="943065" cy="40051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3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8640000" cy="387418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273375" y="4400730"/>
            <a:ext cx="952590" cy="42940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3854897" y="4400730"/>
            <a:ext cx="952590" cy="42940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6445944" y="4419815"/>
            <a:ext cx="943065" cy="40077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4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8640000" cy="363823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5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7285970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5533874" y="1562008"/>
            <a:ext cx="843469" cy="39364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5533874" y="2775062"/>
            <a:ext cx="843469" cy="39364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5533874" y="3996150"/>
            <a:ext cx="843469" cy="39364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1581617" y="6221422"/>
            <a:ext cx="441817" cy="39364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6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6000" y="1080000"/>
            <a:ext cx="6433740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Rectangle 5"/>
          <p:cNvSpPr/>
          <p:nvPr/>
        </p:nvSpPr>
        <p:spPr bwMode="white">
          <a:xfrm>
            <a:off x="1599218" y="5031133"/>
            <a:ext cx="801557" cy="39724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3393855" y="4676453"/>
            <a:ext cx="801557" cy="111369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4833821" y="5031133"/>
            <a:ext cx="1163322" cy="39724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accent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tags/tag1.xml><?xml version="1.0" encoding="utf-8"?>
<p:tagLst xmlns:p="http://schemas.openxmlformats.org/presentationml/2006/main">
  <p:tag name="KSO_WM_UNIT_PLACING_PICTURE_USER_VIEWPORT" val="{&quot;height&quot;:9852,&quot;width&quot;:11112}"/>
</p:tagLst>
</file>

<file path=ppt/tags/tag2.xml><?xml version="1.0" encoding="utf-8"?>
<p:tagLst xmlns:p="http://schemas.openxmlformats.org/presentationml/2006/main">
  <p:tag name="COMMONDATA" val="eyJoZGlkIjoiZTM5NjVjNGFlOTRkOGY4YmYwZjdlOTY3YjUyNmU5NmE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全屏显示(4:3)</PresentationFormat>
  <Paragraphs>0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9</cp:revision>
  <dcterms:created xsi:type="dcterms:W3CDTF">2022-11-09T06:57:00Z</dcterms:created>
  <dcterms:modified xsi:type="dcterms:W3CDTF">2022-11-16T03:23:01Z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A6E74B92432D487AA3EE8E7DD6F2372B</vt:lpwstr>
  </property>
</Properties>
</file>