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85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54897" y="4697162"/>
            <a:ext cx="685865" cy="400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36507" y="4716250"/>
            <a:ext cx="895435" cy="391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57525" y="1196975"/>
            <a:ext cx="3028950" cy="1028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3095625"/>
            <a:ext cx="5753100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5773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6050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75449" y="1292307"/>
            <a:ext cx="1917293" cy="443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35238" y="2113846"/>
            <a:ext cx="2415052" cy="443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60608" y="2113846"/>
            <a:ext cx="986300" cy="443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5936" y="2935384"/>
            <a:ext cx="506976" cy="443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40523" y="2935384"/>
            <a:ext cx="940211" cy="443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27416" y="3756923"/>
            <a:ext cx="2000253" cy="452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42172" y="3756923"/>
            <a:ext cx="506976" cy="452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285259" y="5409230"/>
            <a:ext cx="967864" cy="452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520946" y="5409230"/>
            <a:ext cx="497758" cy="452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15321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54514" y="3092054"/>
            <a:ext cx="5678405" cy="3227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11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26275" y="1356692"/>
            <a:ext cx="285777" cy="343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46209" y="1347151"/>
            <a:ext cx="295303" cy="353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88436" y="2196311"/>
            <a:ext cx="285777" cy="353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02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02350" y="3168430"/>
            <a:ext cx="342932" cy="362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55162" y="5275933"/>
            <a:ext cx="400088" cy="352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21863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63846" y="1319004"/>
            <a:ext cx="262640" cy="294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19867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001814" y="5807172"/>
            <a:ext cx="563512" cy="325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82889" y="6323586"/>
            <a:ext cx="571449" cy="325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2022-11-16T03:22:34Z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