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61067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8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46922"/>
            <a:ext cx="5991797" cy="4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7168" y="2319283"/>
            <a:ext cx="943065" cy="34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5966" y="2319283"/>
            <a:ext cx="1752767" cy="352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243980"/>
            <a:ext cx="5734597" cy="1344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7525" y="1196975"/>
            <a:ext cx="3028950" cy="1028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3057525"/>
            <a:ext cx="506730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706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17241" y="6327420"/>
            <a:ext cx="937190" cy="31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0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60299" y="2271493"/>
            <a:ext cx="514399" cy="343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7532" y="4025371"/>
            <a:ext cx="1209790" cy="362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45415" y="5788780"/>
            <a:ext cx="1533671" cy="352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7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5922" y="4149080"/>
            <a:ext cx="533450" cy="352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6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683895" y="2996565"/>
            <a:ext cx="358203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828040" y="4004945"/>
            <a:ext cx="358203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5076190" y="3068955"/>
            <a:ext cx="358203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4932045" y="4076700"/>
            <a:ext cx="358203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6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215900" y="2493010"/>
            <a:ext cx="3989070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683895" y="3356610"/>
            <a:ext cx="358203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4716145" y="2493010"/>
            <a:ext cx="358203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4860290" y="3429000"/>
            <a:ext cx="358203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535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35628" y="5817024"/>
            <a:ext cx="690755" cy="433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4266" y="4978368"/>
            <a:ext cx="681545" cy="32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02652" y="4959936"/>
            <a:ext cx="1399931" cy="1234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48634" y="4959936"/>
            <a:ext cx="276302" cy="340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9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7047" y="4142553"/>
            <a:ext cx="3048291" cy="35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25878" y="5020294"/>
            <a:ext cx="714443" cy="457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59814" y="5067998"/>
            <a:ext cx="1295523" cy="343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2022-11-16T03:22:02Z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