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304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91592" y="5307173"/>
            <a:ext cx="6194514" cy="1304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04360"/>
            <a:ext cx="82476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8095" y="4626540"/>
            <a:ext cx="6874588" cy="1246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332605"/>
            <a:ext cx="66871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26546" y="4757701"/>
            <a:ext cx="4792315" cy="1010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7525" y="1196975"/>
            <a:ext cx="3028950" cy="1028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270" y="3076575"/>
            <a:ext cx="5076825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03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11656" y="4437939"/>
            <a:ext cx="619184" cy="343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64467" y="4437939"/>
            <a:ext cx="504873" cy="343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660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92912" y="2263993"/>
            <a:ext cx="781124" cy="343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16882" y="3094699"/>
            <a:ext cx="438191" cy="343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12229" y="3094699"/>
            <a:ext cx="304829" cy="343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50244" y="3934952"/>
            <a:ext cx="1019272" cy="353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61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74302" y="2129432"/>
            <a:ext cx="981168" cy="429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123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9627" y="2433325"/>
            <a:ext cx="285777" cy="333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17058" y="2395204"/>
            <a:ext cx="2886350" cy="1505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59153" y="3453085"/>
            <a:ext cx="276251" cy="343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97433" y="4434723"/>
            <a:ext cx="295303" cy="343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24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004388" y="2853101"/>
            <a:ext cx="3295964" cy="2415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972138" y="2780711"/>
            <a:ext cx="3295964" cy="2415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3481070" y="2060575"/>
            <a:ext cx="1523365" cy="601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7236460" y="2179320"/>
            <a:ext cx="1523365" cy="601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85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395605" y="2924810"/>
            <a:ext cx="3295650" cy="2938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4716145" y="2780665"/>
            <a:ext cx="3295650" cy="3021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2484120" y="2060575"/>
            <a:ext cx="1523365" cy="601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6588760" y="1916430"/>
            <a:ext cx="1523365" cy="601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8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972185" y="3068955"/>
            <a:ext cx="2542540" cy="601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899795" y="3860800"/>
            <a:ext cx="1523365" cy="601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4716145" y="2996565"/>
            <a:ext cx="3352800" cy="601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4788535" y="3933190"/>
            <a:ext cx="1797685" cy="601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2022-11-16T03:12:22Z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