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895"/>
            <a:ext cx="7488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590" y="992774"/>
            <a:ext cx="858665" cy="29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5588" y="992774"/>
            <a:ext cx="899947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90" y="1984453"/>
            <a:ext cx="858665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257" y="2984395"/>
            <a:ext cx="1056818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8510" y="2984395"/>
            <a:ext cx="462358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5229" y="3984338"/>
            <a:ext cx="462358" cy="29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590" y="4976016"/>
            <a:ext cx="858665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31177" y="4976016"/>
            <a:ext cx="677024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924" y="5802415"/>
            <a:ext cx="5597837" cy="41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1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8767" y="3853281"/>
            <a:ext cx="5458346" cy="129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1196975"/>
            <a:ext cx="302895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95" y="3023870"/>
            <a:ext cx="51339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2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50773" y="3683147"/>
            <a:ext cx="285777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4569934"/>
            <a:ext cx="295303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3739" y="1451787"/>
            <a:ext cx="847805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2633879"/>
            <a:ext cx="180992" cy="29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3005666"/>
            <a:ext cx="666813" cy="3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8524" y="3091463"/>
            <a:ext cx="638235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4004" y="5160124"/>
            <a:ext cx="914487" cy="35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2177025"/>
            <a:ext cx="2371951" cy="45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8094" y="2177025"/>
            <a:ext cx="1590826" cy="45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990" y="4819427"/>
            <a:ext cx="514399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811" y="4809888"/>
            <a:ext cx="4172348" cy="45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8040" y="2996565"/>
            <a:ext cx="3582035" cy="306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716145" y="2996565"/>
            <a:ext cx="3582035" cy="251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924810" y="2132965"/>
            <a:ext cx="148526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094855" y="2060575"/>
            <a:ext cx="120332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8855" y="1385292"/>
            <a:ext cx="1486041" cy="34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4952" y="1385292"/>
            <a:ext cx="1695611" cy="34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570" y="2310711"/>
            <a:ext cx="2457684" cy="271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192" y="2310711"/>
            <a:ext cx="3038765" cy="271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7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6835" y="2510155"/>
            <a:ext cx="428625" cy="1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6033" y="2405354"/>
            <a:ext cx="504873" cy="36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6573" y="3482801"/>
            <a:ext cx="504873" cy="3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7411" y="3482801"/>
            <a:ext cx="504873" cy="3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3475" y="4541178"/>
            <a:ext cx="495347" cy="36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88127" y="5609090"/>
            <a:ext cx="495347" cy="36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72656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15491" y="3769612"/>
            <a:ext cx="1041381" cy="28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0078" y="4730948"/>
            <a:ext cx="656871" cy="29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8354" y="5700294"/>
            <a:ext cx="656871" cy="29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