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699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4966" y="4342534"/>
            <a:ext cx="4367221" cy="2040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75" y="1341120"/>
            <a:ext cx="4448175" cy="1143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395" y="3081020"/>
            <a:ext cx="536257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6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59991" y="3569085"/>
            <a:ext cx="514399" cy="45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16441" y="4456000"/>
            <a:ext cx="295303" cy="352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83563" y="4456000"/>
            <a:ext cx="495347" cy="352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08017" y="4408317"/>
            <a:ext cx="990694" cy="45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16926" y="5304769"/>
            <a:ext cx="285777" cy="343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60211" y="5304769"/>
            <a:ext cx="714443" cy="343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7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16749" y="2166823"/>
            <a:ext cx="1266945" cy="352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12097" y="3015308"/>
            <a:ext cx="1019272" cy="343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26275" y="3854259"/>
            <a:ext cx="1019272" cy="352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68943" y="4702744"/>
            <a:ext cx="1266945" cy="343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88260" y="5541696"/>
            <a:ext cx="1266945" cy="343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983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89019" y="2851034"/>
            <a:ext cx="1099538" cy="306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3092" y="4539310"/>
            <a:ext cx="421627" cy="314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84719" y="5433103"/>
            <a:ext cx="429894" cy="306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63092" y="6302068"/>
            <a:ext cx="421627" cy="314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8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Rectangle 2"/>
          <p:cNvSpPr/>
          <p:nvPr/>
        </p:nvSpPr>
        <p:spPr bwMode="white">
          <a:xfrm>
            <a:off x="1115695" y="3140710"/>
            <a:ext cx="3174365" cy="196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5364480" y="3140710"/>
            <a:ext cx="3174365" cy="196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3060065" y="2204720"/>
            <a:ext cx="1598295" cy="59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7020560" y="2204720"/>
            <a:ext cx="1598295" cy="59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0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Rectangle 2"/>
          <p:cNvSpPr/>
          <p:nvPr/>
        </p:nvSpPr>
        <p:spPr bwMode="white">
          <a:xfrm>
            <a:off x="467995" y="2204720"/>
            <a:ext cx="3174365" cy="300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4860290" y="2204720"/>
            <a:ext cx="3174365" cy="300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2339975" y="1340485"/>
            <a:ext cx="1598295" cy="59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6436360" y="1268730"/>
            <a:ext cx="1598295" cy="59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5" grpId="0" bldLvl="0" animBg="1"/>
      <p:bldP spid="7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529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54216" y="5193000"/>
            <a:ext cx="5851812" cy="125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0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4636437"/>
            <a:ext cx="6115633" cy="133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74654" y="4636437"/>
            <a:ext cx="1505093" cy="46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