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4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3907" y="3646418"/>
            <a:ext cx="461473" cy="28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1532" y="2986246"/>
            <a:ext cx="4309831" cy="304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0239" y="6023037"/>
            <a:ext cx="238977" cy="28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9814" y="1290265"/>
            <a:ext cx="504873" cy="1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0762" y="1452743"/>
            <a:ext cx="514399" cy="29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5845" y="2915044"/>
            <a:ext cx="457243" cy="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077522"/>
            <a:ext cx="428665" cy="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6793" y="3249557"/>
            <a:ext cx="495347" cy="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6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033119"/>
            <a:ext cx="7163484" cy="126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830"/>
            <a:ext cx="73818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105150"/>
            <a:ext cx="38290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3442869"/>
            <a:ext cx="276251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3442869"/>
            <a:ext cx="495347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8778" y="3442869"/>
            <a:ext cx="504873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8050" y="3442869"/>
            <a:ext cx="495347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7797" y="3442869"/>
            <a:ext cx="504873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7543" y="3442869"/>
            <a:ext cx="504873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9153" y="4548082"/>
            <a:ext cx="504873" cy="4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41248" y="4700526"/>
            <a:ext cx="514399" cy="5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4852786"/>
            <a:ext cx="428665" cy="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757" y="4852786"/>
            <a:ext cx="457243" cy="35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9726" y="4852786"/>
            <a:ext cx="895435" cy="35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0939" y="4852786"/>
            <a:ext cx="466769" cy="35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2108" y="4852786"/>
            <a:ext cx="428665" cy="33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4699" y="4852786"/>
            <a:ext cx="428665" cy="33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7951" y="5767401"/>
            <a:ext cx="180992" cy="31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21490" y="5767401"/>
            <a:ext cx="266725" cy="31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74081" y="5757874"/>
            <a:ext cx="276251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36198" y="5767401"/>
            <a:ext cx="266725" cy="31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79263" y="5757874"/>
            <a:ext cx="295303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41380" y="5757874"/>
            <a:ext cx="276251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33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3008" y="3904533"/>
            <a:ext cx="451886" cy="193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1549" y="4228800"/>
            <a:ext cx="443360" cy="16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2993" y="4228800"/>
            <a:ext cx="451886" cy="16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4452" y="4553066"/>
            <a:ext cx="460412" cy="128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4437" y="4877333"/>
            <a:ext cx="451886" cy="96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1563" y="5517333"/>
            <a:ext cx="451886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3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