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787609"/>
            <a:ext cx="7201587" cy="137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782" y="5618105"/>
            <a:ext cx="2457684" cy="4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52830"/>
            <a:ext cx="73818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3114675"/>
            <a:ext cx="47053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28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29800" y="4365069"/>
            <a:ext cx="471146" cy="30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9547" y="4881421"/>
            <a:ext cx="453367" cy="31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9716" y="4863616"/>
            <a:ext cx="444477" cy="29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4085" y="5789489"/>
            <a:ext cx="257797" cy="29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5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8009" y="3041038"/>
            <a:ext cx="491811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7263" y="4738259"/>
            <a:ext cx="430334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3124" y="5582473"/>
            <a:ext cx="491811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68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112" y="1395021"/>
            <a:ext cx="276251" cy="34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6893" y="3237418"/>
            <a:ext cx="1019272" cy="35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653145"/>
            <a:ext cx="8640000" cy="2000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80622" y="5844042"/>
            <a:ext cx="781124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498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914" y="2015458"/>
            <a:ext cx="1064527" cy="381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0386" y="2500511"/>
            <a:ext cx="46735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129" y="2725714"/>
            <a:ext cx="46735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9986" y="2777684"/>
            <a:ext cx="46735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9671" y="2777684"/>
            <a:ext cx="45869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129" y="3288721"/>
            <a:ext cx="46735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7750" y="2682240"/>
            <a:ext cx="5276850" cy="356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39668" y="6337624"/>
            <a:ext cx="1038563" cy="381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225334"/>
            <a:ext cx="7211113" cy="4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8205" y="4140677"/>
            <a:ext cx="6325203" cy="4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