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34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84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5294" y="2205777"/>
            <a:ext cx="285777" cy="352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84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725" y="2557045"/>
            <a:ext cx="504873" cy="333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303" y="3052571"/>
            <a:ext cx="485821" cy="333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02791" y="3243157"/>
            <a:ext cx="619184" cy="50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303" y="3557625"/>
            <a:ext cx="466769" cy="32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3254" y="3757741"/>
            <a:ext cx="609658" cy="23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02791" y="3757741"/>
            <a:ext cx="619184" cy="23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1347" y="4053150"/>
            <a:ext cx="285777" cy="333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83254" y="4005503"/>
            <a:ext cx="609658" cy="752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02791" y="4005503"/>
            <a:ext cx="619184" cy="752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68723" y="4262795"/>
            <a:ext cx="609658" cy="49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1821" y="4558205"/>
            <a:ext cx="304829" cy="31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17323" y="4510558"/>
            <a:ext cx="619184" cy="24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68723" y="4767850"/>
            <a:ext cx="609658" cy="50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883254" y="4767850"/>
            <a:ext cx="609658" cy="50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102791" y="4767850"/>
            <a:ext cx="619184" cy="50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217323" y="4767850"/>
            <a:ext cx="619184" cy="50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11347" y="5053730"/>
            <a:ext cx="276251" cy="333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997786" y="5015612"/>
            <a:ext cx="609658" cy="25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38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60290" y="1268730"/>
            <a:ext cx="3752215" cy="58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828040" y="2132965"/>
            <a:ext cx="6977380" cy="58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052830"/>
            <a:ext cx="738187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295" y="3033395"/>
            <a:ext cx="46767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472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0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777" y="2519463"/>
            <a:ext cx="514399" cy="324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777" y="2872179"/>
            <a:ext cx="514399" cy="324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777" y="3234428"/>
            <a:ext cx="514399" cy="314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16837" y="3072369"/>
            <a:ext cx="600132" cy="71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17323" y="3434618"/>
            <a:ext cx="600132" cy="352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777" y="3587144"/>
            <a:ext cx="514399" cy="324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25878" y="3796867"/>
            <a:ext cx="600132" cy="333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16837" y="3796867"/>
            <a:ext cx="600132" cy="333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12317" y="3796867"/>
            <a:ext cx="600132" cy="333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17323" y="3796867"/>
            <a:ext cx="600132" cy="333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1303" y="3939860"/>
            <a:ext cx="504873" cy="324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25878" y="4140050"/>
            <a:ext cx="600132" cy="352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21358" y="4140050"/>
            <a:ext cx="600132" cy="352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016837" y="4140050"/>
            <a:ext cx="600132" cy="352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112317" y="4140050"/>
            <a:ext cx="600132" cy="352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217323" y="4140050"/>
            <a:ext cx="600132" cy="352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11303" y="4292576"/>
            <a:ext cx="504873" cy="324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39880" y="4664358"/>
            <a:ext cx="476295" cy="314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825878" y="4502299"/>
            <a:ext cx="600132" cy="7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921358" y="4502299"/>
            <a:ext cx="600132" cy="7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016837" y="4502299"/>
            <a:ext cx="600132" cy="7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112317" y="4502299"/>
            <a:ext cx="600132" cy="7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217323" y="4502299"/>
            <a:ext cx="600132" cy="7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825878" y="5217264"/>
            <a:ext cx="600132" cy="695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2921358" y="5217264"/>
            <a:ext cx="600132" cy="695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4016837" y="5217264"/>
            <a:ext cx="600132" cy="695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5112317" y="5217264"/>
            <a:ext cx="600132" cy="695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6217323" y="5217264"/>
            <a:ext cx="600132" cy="695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8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97918" y="1280343"/>
            <a:ext cx="285777" cy="343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184" y="3674929"/>
            <a:ext cx="7106328" cy="1268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4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741432"/>
            <a:ext cx="7106328" cy="2091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6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4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8171" y="2614020"/>
            <a:ext cx="333406" cy="2887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4004" y="3328626"/>
            <a:ext cx="342932" cy="2172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1325" y="3566828"/>
            <a:ext cx="342932" cy="1934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1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081711"/>
            <a:ext cx="2143329" cy="1316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88083" y="2091251"/>
            <a:ext cx="2048070" cy="448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88568" y="2081711"/>
            <a:ext cx="2714884" cy="46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