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2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500530"/>
            <a:ext cx="4753428" cy="208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5162" y="3173097"/>
            <a:ext cx="2210011" cy="410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7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3921936"/>
            <a:ext cx="714443" cy="45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44930" y="3969619"/>
            <a:ext cx="1552723" cy="118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0939" y="3921936"/>
            <a:ext cx="704917" cy="457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0685" y="3969619"/>
            <a:ext cx="1543197" cy="118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196975"/>
            <a:ext cx="50482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20" y="3061970"/>
            <a:ext cx="663892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722494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895"/>
            <a:ext cx="82302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583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-135"/>
            <a:ext cx="81040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07691" y="4257256"/>
            <a:ext cx="875630" cy="321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7997" y="4257256"/>
            <a:ext cx="500360" cy="321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4857" y="5053281"/>
            <a:ext cx="1054330" cy="313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8537" y="5053281"/>
            <a:ext cx="464620" cy="321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5517380"/>
            <a:ext cx="8640000" cy="1573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422590" y="5622300"/>
            <a:ext cx="1533671" cy="35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060605" y="6413972"/>
            <a:ext cx="1743241" cy="45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7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9373" y="5701528"/>
            <a:ext cx="3029239" cy="362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6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2560" y="3958591"/>
            <a:ext cx="3029239" cy="371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548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8512" y="3903344"/>
            <a:ext cx="7970045" cy="2870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