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0974"/>
            <a:ext cx="6992017" cy="127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0189" y="3094785"/>
            <a:ext cx="1295523" cy="35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944623"/>
            <a:ext cx="6725292" cy="458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96975"/>
            <a:ext cx="50482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295" y="3067050"/>
            <a:ext cx="39147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16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63585" y="4016986"/>
            <a:ext cx="490332" cy="32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2688" y="6278904"/>
            <a:ext cx="1444731" cy="32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9693" y="2223768"/>
            <a:ext cx="800176" cy="228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5603" y="2118922"/>
            <a:ext cx="190518" cy="343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2957" y="2938623"/>
            <a:ext cx="1076427" cy="333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471" y="3758324"/>
            <a:ext cx="647761" cy="343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4031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83895" y="2996565"/>
            <a:ext cx="410591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1764030" y="386080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4925695" y="2924810"/>
            <a:ext cx="377190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6228715" y="386080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3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9705" y="220472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972185" y="3068955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211955" y="220472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4644390" y="314071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905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2327" y="5934857"/>
            <a:ext cx="676406" cy="429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4670" y="5194285"/>
            <a:ext cx="886640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2717" y="5194285"/>
            <a:ext cx="1416796" cy="118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97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1985" y="4245658"/>
            <a:ext cx="2489824" cy="34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7880" y="5079219"/>
            <a:ext cx="702018" cy="44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8177" y="5135414"/>
            <a:ext cx="1263632" cy="34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710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00686" y="4313308"/>
            <a:ext cx="5008465" cy="235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