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16705"/>
            <a:ext cx="8640000" cy="5498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9048" y="2985209"/>
            <a:ext cx="3867519" cy="2115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60546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3578" y="3991552"/>
            <a:ext cx="3484622" cy="212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196975"/>
            <a:ext cx="50482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20" y="3095625"/>
            <a:ext cx="427672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1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24560" y="439420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403985" y="5229225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5148580" y="436499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5436235" y="5229225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6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52095" y="254000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12140" y="335661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4500245" y="2540000"/>
            <a:ext cx="317944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5220335" y="342900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858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3354" y="6175024"/>
            <a:ext cx="692338" cy="44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8302" y="5388292"/>
            <a:ext cx="935592" cy="33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60674" y="5388292"/>
            <a:ext cx="2198642" cy="1170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4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5073082"/>
            <a:ext cx="704917" cy="44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9417" y="4282089"/>
            <a:ext cx="2752987" cy="1181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7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9891" y="3131298"/>
            <a:ext cx="314355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7565" y="3980440"/>
            <a:ext cx="781124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2471" y="4820042"/>
            <a:ext cx="781124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7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2538" y="2728658"/>
            <a:ext cx="428665" cy="3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2538" y="2804897"/>
            <a:ext cx="428665" cy="3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6760" y="3653051"/>
            <a:ext cx="504873" cy="362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391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9236" y="4875606"/>
            <a:ext cx="3366434" cy="183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