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63141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881" y="1208055"/>
            <a:ext cx="779692" cy="74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5458" y="1208055"/>
            <a:ext cx="779692" cy="74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3035" y="1208055"/>
            <a:ext cx="779692" cy="74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881" y="4606942"/>
            <a:ext cx="779692" cy="74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5458" y="4606942"/>
            <a:ext cx="779692" cy="74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3035" y="4606942"/>
            <a:ext cx="779692" cy="74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124585"/>
            <a:ext cx="4962525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3067050"/>
            <a:ext cx="386715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63609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1651" y="4354915"/>
            <a:ext cx="4649744" cy="134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549140"/>
            <a:ext cx="73454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4891" y="3425089"/>
            <a:ext cx="842258" cy="34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6793" y="4664583"/>
            <a:ext cx="850357" cy="38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6793" y="5717747"/>
            <a:ext cx="850357" cy="36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3034" y="5020058"/>
            <a:ext cx="447717" cy="43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895"/>
            <a:ext cx="7787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7664" y="1461943"/>
            <a:ext cx="1486041" cy="45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7753" y="2435900"/>
            <a:ext cx="1457464" cy="45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9991" y="3639024"/>
            <a:ext cx="1000220" cy="46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7810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