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753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92736" y="3322675"/>
            <a:ext cx="285777" cy="353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50641" y="4677823"/>
            <a:ext cx="314355" cy="353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100" y="4364990"/>
            <a:ext cx="653415" cy="1146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1685" y="1124585"/>
            <a:ext cx="4962525" cy="14478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920" y="3081020"/>
            <a:ext cx="3819525" cy="6953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927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740586" y="4757829"/>
            <a:ext cx="2067122" cy="9432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89098" y="4653021"/>
            <a:ext cx="114310" cy="981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32537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264465" y="4589282"/>
            <a:ext cx="2762887" cy="1552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672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49759" y="5507843"/>
            <a:ext cx="514399" cy="4198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45900" y="5507843"/>
            <a:ext cx="514399" cy="4198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932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06606" y="3006554"/>
            <a:ext cx="1333627" cy="438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83695" y="3006554"/>
            <a:ext cx="1333627" cy="438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54324" y="5600726"/>
            <a:ext cx="504873" cy="3910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50465" y="5600726"/>
            <a:ext cx="504873" cy="3910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27240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95110" y="4665961"/>
            <a:ext cx="857934" cy="1187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64228" y="5051030"/>
            <a:ext cx="849916" cy="425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49382" y="4665961"/>
            <a:ext cx="473066" cy="1187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527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419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55426" y="1328034"/>
            <a:ext cx="1581300" cy="467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55426" y="3035656"/>
            <a:ext cx="1581300" cy="467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40057" y="5611400"/>
            <a:ext cx="523925" cy="467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10</cp:revision>
  <dcterms:created xsi:type="dcterms:W3CDTF">2022-11-09T06:57:00Z</dcterms:created>
  <dcterms:modified xsi:type="dcterms:W3CDTF">2022-11-24T06:15:42Z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