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7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6727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8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518276"/>
            <a:ext cx="7211113" cy="135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268730"/>
            <a:ext cx="42672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45" y="3095625"/>
            <a:ext cx="51720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705"/>
            <a:ext cx="8640000" cy="480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908685"/>
            <a:ext cx="6922770" cy="2994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4221480"/>
            <a:ext cx="8105775" cy="1952625"/>
          </a:xfrm>
          <a:prstGeom prst="rect">
            <a:avLst/>
          </a:prstGeom>
        </p:spPr>
      </p:pic>
      <p:sp useBgFill="1">
        <p:nvSpPr>
          <p:cNvPr id="4" name="Rectangle 2"/>
          <p:cNvSpPr/>
          <p:nvPr/>
        </p:nvSpPr>
        <p:spPr bwMode="white">
          <a:xfrm>
            <a:off x="755650" y="4437380"/>
            <a:ext cx="7869555" cy="159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-27440"/>
            <a:ext cx="8640000" cy="545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75125"/>
            <a:ext cx="8640000" cy="438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50" y="4557895"/>
            <a:ext cx="8640000" cy="236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971646" y="4653346"/>
            <a:ext cx="6144211" cy="21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56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6926" y="1214063"/>
            <a:ext cx="1428886" cy="46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2133353"/>
            <a:ext cx="381036" cy="17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8160" y="2114201"/>
            <a:ext cx="1400308" cy="459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2114201"/>
            <a:ext cx="1733715" cy="459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6551" y="2315295"/>
            <a:ext cx="504873" cy="25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44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0896" y="3119812"/>
            <a:ext cx="520815" cy="4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8444" y="3155756"/>
            <a:ext cx="520815" cy="44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1917" y="5905460"/>
            <a:ext cx="520815" cy="45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9465" y="5905460"/>
            <a:ext cx="520815" cy="458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2022-11-24T06:17:03Z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