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71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82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9288" y="5132638"/>
            <a:ext cx="7101140" cy="128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4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4358452"/>
            <a:ext cx="7239691" cy="213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8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3036323"/>
            <a:ext cx="7687409" cy="201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268730"/>
            <a:ext cx="5019675" cy="131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20" y="3076575"/>
            <a:ext cx="381952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220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40994" y="4336036"/>
            <a:ext cx="884456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1462" y="4336036"/>
            <a:ext cx="274181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2177" y="5247373"/>
            <a:ext cx="406850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26318" y="5247373"/>
            <a:ext cx="176891" cy="3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69219" y="6149861"/>
            <a:ext cx="725254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5547" y="1318386"/>
            <a:ext cx="828754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41159" y="1318386"/>
            <a:ext cx="533450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2291003"/>
            <a:ext cx="781124" cy="352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21314" y="2291003"/>
            <a:ext cx="304829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8910" y="3273155"/>
            <a:ext cx="504873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31589" y="3273155"/>
            <a:ext cx="438191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55514" y="3273155"/>
            <a:ext cx="190518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0961" y="4255308"/>
            <a:ext cx="504873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35581" y="4255308"/>
            <a:ext cx="495347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50200" y="4255308"/>
            <a:ext cx="495347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02879" y="4255308"/>
            <a:ext cx="438191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26804" y="4255308"/>
            <a:ext cx="190518" cy="343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3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8072" y="3004713"/>
            <a:ext cx="1962337" cy="1181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8513" y="3004713"/>
            <a:ext cx="304829" cy="34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4081" y="3004713"/>
            <a:ext cx="2524366" cy="1181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8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68302"/>
            <a:ext cx="3219757" cy="123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2482" y="2768302"/>
            <a:ext cx="3657949" cy="206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268730"/>
            <a:ext cx="7891145" cy="3197860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755650" y="2132965"/>
            <a:ext cx="3462020" cy="214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4356100" y="2132965"/>
            <a:ext cx="4022725" cy="250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895"/>
            <a:ext cx="84621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19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241"/>
            <a:ext cx="5972745" cy="1286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2022-11-09T06:57:00Z</dcterms:created>
  <dcterms:modified xsi:type="dcterms:W3CDTF">2022-11-24T06:14:28Z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