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8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</p:sldIdLst>
  <p:sldSz cx="9144000" cy="6858000" type="screen4x3"/>
  <p:notesSz cx="6858000" cy="9144000"/>
  <p:custDataLst>
    <p:tags r:id="rId19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1080" y="36"/>
      </p:cViewPr>
      <p:guideLst>
        <p:guide orient="horz" pos="2199"/>
        <p:guide pos="285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tags" Target="tags/tag2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700" y="15875"/>
            <a:ext cx="9118600" cy="68421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8102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7896" y="1385585"/>
            <a:ext cx="7916030" cy="30176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70265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901865" y="3597560"/>
            <a:ext cx="7992238" cy="21742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119085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5246789" y="2504323"/>
            <a:ext cx="277499" cy="3314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998722" y="2504323"/>
            <a:ext cx="295402" cy="3224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255740" y="3355334"/>
            <a:ext cx="268547" cy="3224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725020" y="4251135"/>
            <a:ext cx="179031" cy="3135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468001" y="4251135"/>
            <a:ext cx="268547" cy="3135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2892523" y="5164852"/>
            <a:ext cx="268547" cy="3224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3725020" y="5173810"/>
            <a:ext cx="179031" cy="3135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2901474" y="6114401"/>
            <a:ext cx="268547" cy="3224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3689213" y="6114401"/>
            <a:ext cx="277499" cy="3314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4468001" y="6114401"/>
            <a:ext cx="295402" cy="3224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73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8038" y="3932238"/>
            <a:ext cx="2098675" cy="197326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23440" y="1268730"/>
            <a:ext cx="5019675" cy="13144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6525" y="3109595"/>
            <a:ext cx="3790950" cy="63817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360506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3543610" y="3913846"/>
            <a:ext cx="645243" cy="3323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341326" y="3913846"/>
            <a:ext cx="894122" cy="3415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580481" y="4883076"/>
            <a:ext cx="479323" cy="3323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332109" y="4883076"/>
            <a:ext cx="930993" cy="3323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3543610" y="5843076"/>
            <a:ext cx="654460" cy="3415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7341326" y="5843076"/>
            <a:ext cx="894122" cy="3415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43465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340277" y="3026302"/>
            <a:ext cx="514399" cy="4388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893442" y="3913587"/>
            <a:ext cx="504873" cy="4197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36395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4016837" y="3176222"/>
            <a:ext cx="390562" cy="3430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59790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492471" y="2311114"/>
            <a:ext cx="314355" cy="3531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24302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283342" y="3148610"/>
            <a:ext cx="1628930" cy="3431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331854" y="3234405"/>
            <a:ext cx="333406" cy="476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331854" y="3148610"/>
            <a:ext cx="885909" cy="3431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2" name="Rectangle 3"/>
          <p:cNvSpPr/>
          <p:nvPr/>
        </p:nvSpPr>
        <p:spPr bwMode="white">
          <a:xfrm>
            <a:off x="895985" y="3789045"/>
            <a:ext cx="3025775" cy="27330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32" name="Rectangle 3"/>
          <p:cNvSpPr/>
          <p:nvPr/>
        </p:nvSpPr>
        <p:spPr bwMode="white">
          <a:xfrm>
            <a:off x="5191760" y="3789045"/>
            <a:ext cx="3025775" cy="27330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42" grpId="0" bldLvl="0" animBg="1"/>
      <p:bldP spid="32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77238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416485" y="1404522"/>
            <a:ext cx="1600352" cy="3531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741248" y="1404522"/>
            <a:ext cx="1390782" cy="3531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2" name="Rectangle 3"/>
          <p:cNvSpPr/>
          <p:nvPr/>
        </p:nvSpPr>
        <p:spPr bwMode="white">
          <a:xfrm>
            <a:off x="243840" y="2348865"/>
            <a:ext cx="3105785" cy="31800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43" name="Rectangle 3"/>
          <p:cNvSpPr/>
          <p:nvPr/>
        </p:nvSpPr>
        <p:spPr bwMode="white">
          <a:xfrm>
            <a:off x="4572000" y="2276475"/>
            <a:ext cx="3025775" cy="32308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42" grpId="0" bldLvl="0" animBg="1"/>
      <p:bldP spid="43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24955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UNIT_PLACING_PICTURE_USER_VIEWPORT" val="{&quot;height&quot;:9852,&quot;width&quot;:11112}"/>
</p:tagLst>
</file>

<file path=ppt/tags/tag2.xml><?xml version="1.0" encoding="utf-8"?>
<p:tagLst xmlns:p="http://schemas.openxmlformats.org/presentationml/2006/main">
  <p:tag name="COMMONDATA" val="eyJoZGlkIjoiZTM5NjVjNGFlOTRkOGY4YmYwZjdlOTY3YjUyNmU5NmE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0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9</cp:revision>
  <dcterms:created xsi:type="dcterms:W3CDTF">2022-11-09T06:57:00Z</dcterms:created>
  <dcterms:modified xsi:type="dcterms:W3CDTF">2022-11-16T02:46:26Z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A6E74B92432D487AA3EE8E7DD6F2372B</vt:lpwstr>
  </property>
</Properties>
</file>