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201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81056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36022" y="5011976"/>
            <a:ext cx="6940806" cy="12244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17859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88235" y="5133667"/>
            <a:ext cx="5635747" cy="1282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23440" y="1268730"/>
            <a:ext cx="5019675" cy="13144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795" y="3143250"/>
            <a:ext cx="4295775" cy="571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52232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851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5614" y="4667507"/>
            <a:ext cx="1590826" cy="935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83342" y="4906038"/>
            <a:ext cx="1590826" cy="4770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17367" y="4906038"/>
            <a:ext cx="542976" cy="4770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990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30575" y="5353730"/>
            <a:ext cx="1228842" cy="3434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83475" y="5353730"/>
            <a:ext cx="438191" cy="3434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69296" y="5353730"/>
            <a:ext cx="1028798" cy="3434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31678" y="5353730"/>
            <a:ext cx="1257420" cy="3434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844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49891" y="2443301"/>
            <a:ext cx="295303" cy="362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84136" y="2443301"/>
            <a:ext cx="904961" cy="3527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02350" y="3110651"/>
            <a:ext cx="647761" cy="3527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36595" y="3101117"/>
            <a:ext cx="1152635" cy="3527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321446" y="3778001"/>
            <a:ext cx="904961" cy="3527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455691" y="3758934"/>
            <a:ext cx="1076427" cy="362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5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388127" y="4339058"/>
            <a:ext cx="504873" cy="324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55029" y="4339058"/>
            <a:ext cx="514399" cy="324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5292090" y="4338955"/>
            <a:ext cx="935990" cy="349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6372225" y="4339590"/>
            <a:ext cx="935990" cy="375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7380605" y="4339590"/>
            <a:ext cx="1176020" cy="375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bldLvl="0" animBg="1"/>
      <p:bldP spid="8" grpId="0" bldLvl="0" animBg="1"/>
      <p:bldP spid="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47132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905275" y="4483636"/>
            <a:ext cx="1279571" cy="3459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307519" y="5362597"/>
            <a:ext cx="523036" cy="3459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92832" y="6232207"/>
            <a:ext cx="980693" cy="3459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518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16485" y="1356762"/>
            <a:ext cx="523925" cy="353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035448" y="2244312"/>
            <a:ext cx="790650" cy="353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1347" y="3141406"/>
            <a:ext cx="1000220" cy="3435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73816" y="3141406"/>
            <a:ext cx="781124" cy="353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11347" y="4038500"/>
            <a:ext cx="1000220" cy="3435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149980" y="4038500"/>
            <a:ext cx="1028798" cy="353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11347" y="4878332"/>
            <a:ext cx="4924895" cy="477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2022-11-16T02:44:40Z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