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7830" y="1881507"/>
            <a:ext cx="1333627" cy="1249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8138" y="1881507"/>
            <a:ext cx="1085953" cy="39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0299" y="1881507"/>
            <a:ext cx="1076427" cy="39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235" y="4209694"/>
            <a:ext cx="904961" cy="400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5404" y="4209694"/>
            <a:ext cx="1571775" cy="46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3386" y="4209694"/>
            <a:ext cx="2476736" cy="45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6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2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7370"/>
            <a:ext cx="7916030" cy="302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268730"/>
            <a:ext cx="79819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95" y="3109595"/>
            <a:ext cx="39909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2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93486" y="4350301"/>
            <a:ext cx="542976" cy="352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0939" y="5151191"/>
            <a:ext cx="1009746" cy="438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5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0244" y="3034516"/>
            <a:ext cx="542976" cy="34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9627" y="3863993"/>
            <a:ext cx="314355" cy="34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8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5261" y="3847538"/>
            <a:ext cx="447717" cy="438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5261" y="5508061"/>
            <a:ext cx="447717" cy="438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8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8613" y="2158684"/>
            <a:ext cx="285777" cy="334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624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4632" y="5463000"/>
            <a:ext cx="467969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332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6969" y="1882683"/>
            <a:ext cx="965073" cy="914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3888" y="1897548"/>
            <a:ext cx="319216" cy="884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6611" y="1957006"/>
            <a:ext cx="972496" cy="76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64486" y="3792774"/>
            <a:ext cx="304369" cy="27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5509" y="5123148"/>
            <a:ext cx="259827" cy="28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5575" y="6460954"/>
            <a:ext cx="244980" cy="27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1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572000" y="4436745"/>
            <a:ext cx="4152265" cy="193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