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0057" y="1394851"/>
            <a:ext cx="523925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6705" y="1394851"/>
            <a:ext cx="523925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0498" y="2282160"/>
            <a:ext cx="2953031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8116" y="3179010"/>
            <a:ext cx="523925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4379" y="3179010"/>
            <a:ext cx="523925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87907" y="4066319"/>
            <a:ext cx="2953031" cy="477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0057" y="4963169"/>
            <a:ext cx="523925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6705" y="4963169"/>
            <a:ext cx="523925" cy="467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179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9061" y="4336050"/>
            <a:ext cx="486054" cy="33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0770" y="5198216"/>
            <a:ext cx="275125" cy="330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0770" y="6060382"/>
            <a:ext cx="275125" cy="33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3076575"/>
            <a:ext cx="47815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16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75657" y="3638966"/>
            <a:ext cx="976101" cy="42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0167" y="6244458"/>
            <a:ext cx="976101" cy="428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8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005" y="1338382"/>
            <a:ext cx="1000220" cy="459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6837" y="1338382"/>
            <a:ext cx="1000220" cy="459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8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8546" y="2728717"/>
            <a:ext cx="1638456" cy="495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4687" y="2728717"/>
            <a:ext cx="1647982" cy="495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5473404"/>
            <a:ext cx="1105005" cy="5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40939" y="5473404"/>
            <a:ext cx="1095479" cy="505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620895"/>
            <a:ext cx="8640000" cy="5437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1893" y="2967680"/>
            <a:ext cx="2067122" cy="150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5399" y="2967680"/>
            <a:ext cx="3038765" cy="1507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8883" y="4923335"/>
            <a:ext cx="3543638" cy="1020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5"/>
          <p:cNvSpPr/>
          <p:nvPr/>
        </p:nvSpPr>
        <p:spPr bwMode="white">
          <a:xfrm>
            <a:off x="5182870" y="1529715"/>
            <a:ext cx="3038475" cy="990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173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29267" y="3727608"/>
            <a:ext cx="389544" cy="971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99042" y="4333487"/>
            <a:ext cx="1251515" cy="365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6530" y="4789971"/>
            <a:ext cx="2320691" cy="373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247" y="5902132"/>
            <a:ext cx="397832" cy="4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9267" y="5918731"/>
            <a:ext cx="903411" cy="4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