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5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21931" y="3169626"/>
            <a:ext cx="104785" cy="1555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3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78734" y="3047071"/>
            <a:ext cx="1200264" cy="486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268730"/>
            <a:ext cx="7981950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3095625"/>
            <a:ext cx="424815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098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7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7697" y="3302313"/>
            <a:ext cx="2962557" cy="45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97697" y="4189331"/>
            <a:ext cx="2962557" cy="45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4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499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2853" y="2767463"/>
            <a:ext cx="556167" cy="49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1650" y="2767463"/>
            <a:ext cx="2158685" cy="49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2853" y="5605040"/>
            <a:ext cx="556167" cy="490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06741" y="5605040"/>
            <a:ext cx="1621370" cy="490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4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0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85320"/>
            <a:ext cx="7916030" cy="3148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6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1479" y="3359742"/>
            <a:ext cx="2610099" cy="195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5724" y="3512361"/>
            <a:ext cx="2791091" cy="165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