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077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02729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5070" y="4606892"/>
            <a:ext cx="2902925" cy="3278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676499" y="4606892"/>
            <a:ext cx="1292155" cy="319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12907" y="4562584"/>
            <a:ext cx="1168250" cy="434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0598" y="5395569"/>
            <a:ext cx="690329" cy="256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0598" y="5395569"/>
            <a:ext cx="3071082" cy="4253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295933" y="5386707"/>
            <a:ext cx="3593255" cy="434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06329" y="6219692"/>
            <a:ext cx="1150549" cy="4253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" y="1124585"/>
            <a:ext cx="8039100" cy="13906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520" y="3109595"/>
            <a:ext cx="4886325" cy="6381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888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235492" y="4434222"/>
            <a:ext cx="495347" cy="4478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93442" y="4434222"/>
            <a:ext cx="504873" cy="4573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721314" y="6178036"/>
            <a:ext cx="495347" cy="438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379263" y="6168507"/>
            <a:ext cx="504873" cy="4573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03829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913130" y="2535531"/>
            <a:ext cx="1036913" cy="319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88640" y="3485177"/>
            <a:ext cx="841938" cy="319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48718" y="3485177"/>
            <a:ext cx="1054638" cy="319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285355" y="5073836"/>
            <a:ext cx="274737" cy="337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688640" y="6032357"/>
            <a:ext cx="850800" cy="319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648718" y="6032357"/>
            <a:ext cx="1045776" cy="319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23153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2"/>
          <p:cNvSpPr/>
          <p:nvPr/>
        </p:nvSpPr>
        <p:spPr bwMode="white">
          <a:xfrm>
            <a:off x="854075" y="2780665"/>
            <a:ext cx="2630805" cy="511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b="1"/>
          </a:p>
        </p:txBody>
      </p:sp>
      <p:sp useBgFill="1">
        <p:nvSpPr>
          <p:cNvPr id="11" name="Rectangle 2"/>
          <p:cNvSpPr/>
          <p:nvPr/>
        </p:nvSpPr>
        <p:spPr bwMode="white">
          <a:xfrm>
            <a:off x="805815" y="3573145"/>
            <a:ext cx="2529205" cy="511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2"/>
          <p:cNvSpPr/>
          <p:nvPr/>
        </p:nvSpPr>
        <p:spPr bwMode="white">
          <a:xfrm>
            <a:off x="755650" y="5661025"/>
            <a:ext cx="2529205" cy="511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2"/>
          <p:cNvSpPr/>
          <p:nvPr/>
        </p:nvSpPr>
        <p:spPr bwMode="white">
          <a:xfrm>
            <a:off x="755650" y="6328410"/>
            <a:ext cx="2529205" cy="511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311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179705" y="3173095"/>
            <a:ext cx="2529205" cy="511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2"/>
          <p:cNvSpPr/>
          <p:nvPr/>
        </p:nvSpPr>
        <p:spPr bwMode="white">
          <a:xfrm>
            <a:off x="107950" y="4004945"/>
            <a:ext cx="2529205" cy="580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700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179705" y="2348865"/>
            <a:ext cx="3147060" cy="511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2"/>
          <p:cNvSpPr/>
          <p:nvPr/>
        </p:nvSpPr>
        <p:spPr bwMode="white">
          <a:xfrm>
            <a:off x="35560" y="3213100"/>
            <a:ext cx="2529205" cy="511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605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521049" y="5396964"/>
            <a:ext cx="5448820" cy="4669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019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25658" y="2663822"/>
            <a:ext cx="1428886" cy="353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311700" y="2663822"/>
            <a:ext cx="1924233" cy="353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83563" y="2625658"/>
            <a:ext cx="2743461" cy="4675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35184" y="3512980"/>
            <a:ext cx="7182535" cy="4675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2022-11-16T02:35:09Z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