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2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44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0750" y="4547906"/>
            <a:ext cx="3874396" cy="35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3060" y="5210232"/>
            <a:ext cx="706463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6452" y="5180465"/>
            <a:ext cx="2885347" cy="36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4795" y="5805581"/>
            <a:ext cx="5027047" cy="36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7402" y="6467906"/>
            <a:ext cx="1464982" cy="33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3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3064303"/>
            <a:ext cx="1924233" cy="35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6319" y="3016603"/>
            <a:ext cx="2457684" cy="46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3837037"/>
            <a:ext cx="6449040" cy="46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114675"/>
            <a:ext cx="37719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1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4886" y="5219974"/>
            <a:ext cx="438191" cy="33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5018" y="5219974"/>
            <a:ext cx="285777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7400" y="5210435"/>
            <a:ext cx="428665" cy="35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8480" y="5210435"/>
            <a:ext cx="295303" cy="35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0388" y="5219974"/>
            <a:ext cx="428665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41468" y="5219974"/>
            <a:ext cx="295303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3342" y="2263479"/>
            <a:ext cx="1466990" cy="34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7499" y="2263479"/>
            <a:ext cx="1362205" cy="34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899795" y="314198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5076190" y="314198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707" y="1757831"/>
            <a:ext cx="1590826" cy="34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5988" y="1939223"/>
            <a:ext cx="314355" cy="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1757831"/>
            <a:ext cx="1152635" cy="34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107950" y="2708910"/>
            <a:ext cx="325945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4500245" y="270891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8" grpId="0" bldLvl="0" animBg="1"/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883254" y="5162844"/>
            <a:ext cx="400088" cy="33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5796280" y="3429000"/>
            <a:ext cx="2552700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102130" y="3187209"/>
            <a:ext cx="400088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4932045" y="1340485"/>
            <a:ext cx="278828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62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235" y="1926296"/>
            <a:ext cx="2183055" cy="3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3063" y="1891754"/>
            <a:ext cx="2709405" cy="42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502" y="2651694"/>
            <a:ext cx="388290" cy="5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864" y="2625787"/>
            <a:ext cx="5945160" cy="42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235" y="5622368"/>
            <a:ext cx="621264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7158" y="5622368"/>
            <a:ext cx="2605861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24791" y="5579190"/>
            <a:ext cx="1363331" cy="42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3082" y="6339130"/>
            <a:ext cx="388290" cy="5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6864" y="6313223"/>
            <a:ext cx="3080438" cy="4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00446" y="6356401"/>
            <a:ext cx="1259787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