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84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4324" y="2195677"/>
            <a:ext cx="1895656" cy="45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3739" y="2205212"/>
            <a:ext cx="1647982" cy="448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0487" y="3092032"/>
            <a:ext cx="838280" cy="448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3552" y="3092032"/>
            <a:ext cx="1257420" cy="448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74257" y="3130175"/>
            <a:ext cx="438191" cy="3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07708" y="3092032"/>
            <a:ext cx="857331" cy="448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9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9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5536" y="1575622"/>
            <a:ext cx="971642" cy="457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502" y="2366711"/>
            <a:ext cx="971642" cy="457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40674" y="2747958"/>
            <a:ext cx="981168" cy="457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3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06871" y="2500618"/>
            <a:ext cx="295303" cy="34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8447" y="2500618"/>
            <a:ext cx="190518" cy="34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5360" y="3558931"/>
            <a:ext cx="295303" cy="34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08105" y="3558931"/>
            <a:ext cx="200044" cy="34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25834" y="4617244"/>
            <a:ext cx="295303" cy="34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31501" y="4607710"/>
            <a:ext cx="295303" cy="352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73728" y="5666023"/>
            <a:ext cx="285777" cy="352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70002" y="5666023"/>
            <a:ext cx="314355" cy="352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8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5834" y="2538294"/>
            <a:ext cx="314355" cy="352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74875" y="2547825"/>
            <a:ext cx="285777" cy="343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2912" y="3786899"/>
            <a:ext cx="285777" cy="352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74831" y="3786899"/>
            <a:ext cx="285777" cy="352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124585"/>
            <a:ext cx="803910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445" y="3109595"/>
            <a:ext cx="380047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316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42989" y="4485751"/>
            <a:ext cx="873843" cy="344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26392" y="5062681"/>
            <a:ext cx="427625" cy="93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64103" y="6207237"/>
            <a:ext cx="483402" cy="344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4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0057" y="1366594"/>
            <a:ext cx="914487" cy="353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73464" y="1987549"/>
            <a:ext cx="161940" cy="105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9351" y="1987549"/>
            <a:ext cx="152414" cy="105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54941" y="3124375"/>
            <a:ext cx="485821" cy="353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9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78425" y="3168853"/>
            <a:ext cx="1428886" cy="1239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50773" y="3168853"/>
            <a:ext cx="1428886" cy="1239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2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60123" y="1471623"/>
            <a:ext cx="1428886" cy="1241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567141"/>
            <a:ext cx="1476515" cy="1260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4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30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31589" y="1318723"/>
            <a:ext cx="1209790" cy="353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6220" y="3008882"/>
            <a:ext cx="1266945" cy="343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7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54544" y="3188467"/>
            <a:ext cx="1276471" cy="343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0597" y="3188467"/>
            <a:ext cx="1285997" cy="343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54544" y="4066200"/>
            <a:ext cx="1276471" cy="353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50597" y="4066200"/>
            <a:ext cx="1228842" cy="353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