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24585"/>
            <a:ext cx="80391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5" y="3124200"/>
            <a:ext cx="555307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080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1720" y="4620895"/>
            <a:ext cx="4031615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01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71243" y="2347200"/>
            <a:ext cx="274459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1561" y="2861169"/>
            <a:ext cx="469237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2198" y="3676430"/>
            <a:ext cx="725989" cy="32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18122" y="4801846"/>
            <a:ext cx="478090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8440" y="5306953"/>
            <a:ext cx="646307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17102" y="6122215"/>
            <a:ext cx="965034" cy="32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6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2242700"/>
            <a:ext cx="476295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7797" y="2509549"/>
            <a:ext cx="943065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1567" y="2785929"/>
            <a:ext cx="685865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16661" y="4558571"/>
            <a:ext cx="533450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7091" y="5101800"/>
            <a:ext cx="981168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7642" y="5978590"/>
            <a:ext cx="1266945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57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28701" y="3757571"/>
            <a:ext cx="597377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6009" y="3748370"/>
            <a:ext cx="882280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31324" y="6241916"/>
            <a:ext cx="192998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92601" y="6260319"/>
            <a:ext cx="634138" cy="34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93489" y="6241916"/>
            <a:ext cx="266522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1527" y="6260319"/>
            <a:ext cx="891470" cy="34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5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0884" y="1346933"/>
            <a:ext cx="904961" cy="36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702" y="4111597"/>
            <a:ext cx="295303" cy="36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6661" y="4111597"/>
            <a:ext cx="295303" cy="36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8480" y="4111597"/>
            <a:ext cx="895435" cy="36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3521638"/>
            <a:ext cx="6201367" cy="104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274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84128" y="2631058"/>
            <a:ext cx="195714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4128" y="2939764"/>
            <a:ext cx="195714" cy="1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4128" y="3090352"/>
            <a:ext cx="195714" cy="1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3362" y="2631058"/>
            <a:ext cx="1573240" cy="1520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38800" y="2631058"/>
            <a:ext cx="1114065" cy="1520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84128" y="3240941"/>
            <a:ext cx="195714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84128" y="3549647"/>
            <a:ext cx="195714" cy="293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84128" y="5108235"/>
            <a:ext cx="195714" cy="15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84128" y="5266352"/>
            <a:ext cx="195714" cy="4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3362" y="5002823"/>
            <a:ext cx="1784009" cy="173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