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80" r:id="rId21"/>
    <p:sldId id="281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4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9764" y="2348810"/>
            <a:ext cx="1856528" cy="234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63653" y="2348810"/>
            <a:ext cx="1913652" cy="234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21475" y="2277110"/>
            <a:ext cx="1608455" cy="2545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36167" y="2348810"/>
            <a:ext cx="1789884" cy="3232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2451735" y="1701165"/>
            <a:ext cx="1071245" cy="35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2"/>
          <p:cNvSpPr/>
          <p:nvPr/>
        </p:nvSpPr>
        <p:spPr bwMode="white">
          <a:xfrm>
            <a:off x="5231765" y="1701165"/>
            <a:ext cx="1071245" cy="35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2"/>
          <p:cNvSpPr/>
          <p:nvPr/>
        </p:nvSpPr>
        <p:spPr bwMode="white">
          <a:xfrm>
            <a:off x="7896225" y="1701165"/>
            <a:ext cx="1071245" cy="35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10632440" y="1701165"/>
            <a:ext cx="1071245" cy="35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958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6512" y="2464033"/>
            <a:ext cx="1294809" cy="248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18611" y="2464033"/>
            <a:ext cx="1342413" cy="248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50710" y="2464033"/>
            <a:ext cx="1685157" cy="248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86512" y="3094007"/>
            <a:ext cx="999669" cy="238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18611" y="3094007"/>
            <a:ext cx="837818" cy="238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50710" y="3094007"/>
            <a:ext cx="618842" cy="238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652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80396" y="4521302"/>
            <a:ext cx="2151669" cy="1582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6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09950" y="4038043"/>
            <a:ext cx="3084694" cy="324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55768" y="4038043"/>
            <a:ext cx="3075173" cy="324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0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5438" y="3136940"/>
            <a:ext cx="3408396" cy="323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85917" y="3755926"/>
            <a:ext cx="3256066" cy="323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40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0363" y="1749239"/>
            <a:ext cx="3065652" cy="325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1322" y="2322873"/>
            <a:ext cx="3341752" cy="315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05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0363" y="2613522"/>
            <a:ext cx="3912991" cy="323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00363" y="3204071"/>
            <a:ext cx="2389685" cy="295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81322" y="3756520"/>
            <a:ext cx="2151669" cy="323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35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2694" y="2416949"/>
            <a:ext cx="2741950" cy="324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52694" y="2980377"/>
            <a:ext cx="2922842" cy="324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3788910"/>
            <a:ext cx="11520000" cy="17706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550023" y="4439734"/>
            <a:ext cx="3579768" cy="315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2540503" y="5004420"/>
            <a:ext cx="3427438" cy="32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91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4264" y="1749125"/>
            <a:ext cx="3227504" cy="325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05223" y="2322661"/>
            <a:ext cx="3589289" cy="325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6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52561" y="3492086"/>
            <a:ext cx="2760991" cy="333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52561" y="4073656"/>
            <a:ext cx="3265586" cy="324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71603" y="4645692"/>
            <a:ext cx="3760661" cy="314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47795" y="2743200"/>
            <a:ext cx="4295775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050" y="4100195"/>
            <a:ext cx="2798445" cy="2097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4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86555" y="1804670"/>
            <a:ext cx="427355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40793" y="1804863"/>
            <a:ext cx="238016" cy="247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61685" y="2405737"/>
            <a:ext cx="371305" cy="30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98380" y="2386662"/>
            <a:ext cx="380826" cy="324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29057" y="3035224"/>
            <a:ext cx="390347" cy="247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55966" y="3035224"/>
            <a:ext cx="542677" cy="247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45190" y="3035224"/>
            <a:ext cx="561719" cy="247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422876" y="3645636"/>
            <a:ext cx="409388" cy="247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574214" y="3645636"/>
            <a:ext cx="409388" cy="2479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300429" y="4265585"/>
            <a:ext cx="742611" cy="238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8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19471" y="2089488"/>
            <a:ext cx="361785" cy="257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32528" y="2099011"/>
            <a:ext cx="361785" cy="247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64395" y="2165985"/>
            <a:ext cx="323850" cy="140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90975" y="4765584"/>
            <a:ext cx="409388" cy="323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80661" y="4822725"/>
            <a:ext cx="304661" cy="247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18082" y="4756061"/>
            <a:ext cx="399867" cy="333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60297" y="4765584"/>
            <a:ext cx="399867" cy="323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45388" y="4822725"/>
            <a:ext cx="304661" cy="247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07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6380" y="3387946"/>
            <a:ext cx="314181" cy="257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37785" y="3464242"/>
            <a:ext cx="342743" cy="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84528" y="3387946"/>
            <a:ext cx="314181" cy="257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45454" y="3464242"/>
            <a:ext cx="342743" cy="95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55702" y="4189051"/>
            <a:ext cx="228495" cy="247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76198" y="4961546"/>
            <a:ext cx="228495" cy="238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5373235"/>
            <a:ext cx="11520000" cy="712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7869359" y="5604355"/>
            <a:ext cx="714049" cy="308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9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73619" y="1747993"/>
            <a:ext cx="333223" cy="31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73619" y="2540042"/>
            <a:ext cx="333223" cy="31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21223" y="3351177"/>
            <a:ext cx="285619" cy="2290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73619" y="3866486"/>
            <a:ext cx="333223" cy="31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73619" y="4419966"/>
            <a:ext cx="333223" cy="314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82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46842" y="1813748"/>
            <a:ext cx="247537" cy="257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65685" y="3062075"/>
            <a:ext cx="295140" cy="247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5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94512" y="1251714"/>
            <a:ext cx="238016" cy="24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04826" y="2339242"/>
            <a:ext cx="257057" cy="257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47173" y="3989614"/>
            <a:ext cx="238016" cy="24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34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7355" y="2359327"/>
            <a:ext cx="399867" cy="238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70743" y="2359327"/>
            <a:ext cx="561719" cy="238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84132" y="2359327"/>
            <a:ext cx="561719" cy="238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64297" y="2359327"/>
            <a:ext cx="218975" cy="238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57355" y="2903518"/>
            <a:ext cx="399867" cy="248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80264" y="2903518"/>
            <a:ext cx="552198" cy="248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212760" y="2903518"/>
            <a:ext cx="399867" cy="248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07041" y="2903518"/>
            <a:ext cx="561719" cy="248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2022-11-13T16:04:31Z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