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58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8644" y="3042413"/>
            <a:ext cx="1513785" cy="1476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55702" y="3290096"/>
            <a:ext cx="2351603" cy="1171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27074" y="4480881"/>
            <a:ext cx="1999338" cy="323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5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07371" y="2091204"/>
            <a:ext cx="371305" cy="314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07371" y="2644505"/>
            <a:ext cx="371305" cy="324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74148" y="3226424"/>
            <a:ext cx="371305" cy="286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07371" y="3760646"/>
            <a:ext cx="371305" cy="324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02776" y="4323486"/>
            <a:ext cx="704528" cy="324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4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13375" y="2376170"/>
            <a:ext cx="386715" cy="669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19140" y="2566845"/>
            <a:ext cx="218975" cy="247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08099" y="2566845"/>
            <a:ext cx="399867" cy="238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59636" y="2566845"/>
            <a:ext cx="409388" cy="238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13375" y="3338830"/>
            <a:ext cx="295275" cy="695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19140" y="3519951"/>
            <a:ext cx="561719" cy="247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17619" y="3519951"/>
            <a:ext cx="561719" cy="247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631008" y="3519951"/>
            <a:ext cx="561719" cy="247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8" grpId="0" bldLvl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88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24595" y="2511080"/>
            <a:ext cx="1256727" cy="1612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81322" y="1881405"/>
            <a:ext cx="552198" cy="248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47570" y="2511080"/>
            <a:ext cx="1256727" cy="1612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42380" y="1881405"/>
            <a:ext cx="666446" cy="248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95903" y="2421155"/>
            <a:ext cx="2342082" cy="2575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92035" y="1845310"/>
            <a:ext cx="1278890" cy="32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8670925" y="2493010"/>
            <a:ext cx="3082290" cy="2767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10474325" y="1881505"/>
            <a:ext cx="1278890" cy="32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0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6512" y="2414618"/>
            <a:ext cx="1847008" cy="247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47239" y="2414618"/>
            <a:ext cx="1342413" cy="247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79338" y="2414618"/>
            <a:ext cx="1685157" cy="247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86512" y="2977064"/>
            <a:ext cx="999669" cy="247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47239" y="2977064"/>
            <a:ext cx="999669" cy="247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79338" y="2977064"/>
            <a:ext cx="666446" cy="247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2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5438" y="3312062"/>
            <a:ext cx="3751140" cy="324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24000" y="4056082"/>
            <a:ext cx="476033" cy="124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85917" y="3865308"/>
            <a:ext cx="3589289" cy="324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7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2481580" y="2175510"/>
            <a:ext cx="3693795" cy="166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03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43173" y="2282091"/>
            <a:ext cx="2751471" cy="324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52694" y="2864056"/>
            <a:ext cx="3256066" cy="324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62214" y="4600411"/>
            <a:ext cx="2894280" cy="324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52694" y="5172836"/>
            <a:ext cx="4950743" cy="324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2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5702" y="1777090"/>
            <a:ext cx="2922842" cy="324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95702" y="2359590"/>
            <a:ext cx="3951074" cy="315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95702" y="2942091"/>
            <a:ext cx="2913322" cy="324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05223" y="3515042"/>
            <a:ext cx="3256066" cy="324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71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5355" y="3851737"/>
            <a:ext cx="2399206" cy="323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18743" y="3851737"/>
            <a:ext cx="2237355" cy="323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05355" y="4432755"/>
            <a:ext cx="2741950" cy="323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05355" y="5004247"/>
            <a:ext cx="6731107" cy="333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7150" y="2724150"/>
            <a:ext cx="4457700" cy="14097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15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04826" y="3750362"/>
            <a:ext cx="1485223" cy="400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09289" y="3998325"/>
            <a:ext cx="257057" cy="38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23471" y="3750362"/>
            <a:ext cx="218975" cy="238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04231" y="3941103"/>
            <a:ext cx="476033" cy="238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27867" y="3750362"/>
            <a:ext cx="228495" cy="238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23008" y="3998325"/>
            <a:ext cx="247537" cy="38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08826" y="4055547"/>
            <a:ext cx="885421" cy="4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37190" y="3750362"/>
            <a:ext cx="218975" cy="238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33388" y="4131843"/>
            <a:ext cx="218975" cy="247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033190" y="4131843"/>
            <a:ext cx="218975" cy="247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23471" y="4131843"/>
            <a:ext cx="228495" cy="247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737388" y="4131843"/>
            <a:ext cx="218975" cy="247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337190" y="4131843"/>
            <a:ext cx="218975" cy="247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719338" y="4713600"/>
            <a:ext cx="4531834" cy="629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050" y="4100195"/>
            <a:ext cx="2798445" cy="20250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2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99371" y="1928423"/>
            <a:ext cx="380826" cy="314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40595" y="1957021"/>
            <a:ext cx="218975" cy="238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50578" y="2567124"/>
            <a:ext cx="228495" cy="247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28330" y="3215357"/>
            <a:ext cx="1247206" cy="314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49917" y="3243956"/>
            <a:ext cx="361785" cy="238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33454" y="3854058"/>
            <a:ext cx="228495" cy="247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3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71206" y="1718644"/>
            <a:ext cx="371305" cy="314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69553" y="1709112"/>
            <a:ext cx="1399537" cy="324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75801" y="2271501"/>
            <a:ext cx="380826" cy="314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22214" y="2271501"/>
            <a:ext cx="714049" cy="324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90314" y="3415342"/>
            <a:ext cx="390347" cy="247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12495" y="3415342"/>
            <a:ext cx="218975" cy="247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62016" y="3968198"/>
            <a:ext cx="704528" cy="247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12495" y="3968198"/>
            <a:ext cx="561719" cy="247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5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85520" y="1146732"/>
            <a:ext cx="218975" cy="247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60099" y="1146732"/>
            <a:ext cx="161851" cy="238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76000" y="1528060"/>
            <a:ext cx="228495" cy="238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31537" y="1528060"/>
            <a:ext cx="247537" cy="238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05355" y="2815043"/>
            <a:ext cx="371305" cy="247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75471" y="2805510"/>
            <a:ext cx="361785" cy="25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55438" y="3387036"/>
            <a:ext cx="723570" cy="324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9912496" y="2834085"/>
            <a:ext cx="361785" cy="25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4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21223" y="1975789"/>
            <a:ext cx="285619" cy="22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73619" y="2700044"/>
            <a:ext cx="333223" cy="314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73619" y="3252765"/>
            <a:ext cx="333223" cy="314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21223" y="3834074"/>
            <a:ext cx="285619" cy="22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21223" y="4396325"/>
            <a:ext cx="285619" cy="22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2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60628" y="1832807"/>
            <a:ext cx="257057" cy="257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45719" y="3338422"/>
            <a:ext cx="238016" cy="247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9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3454" y="1270931"/>
            <a:ext cx="257057" cy="248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32000" y="3504832"/>
            <a:ext cx="238016" cy="248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12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61685" y="1806316"/>
            <a:ext cx="238016" cy="248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2022-11-13T16:01:56Z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