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4115" y="1929444"/>
            <a:ext cx="580760" cy="45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6462" y="1910356"/>
            <a:ext cx="1123438" cy="47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4842" y="1891267"/>
            <a:ext cx="552198" cy="49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7008" y="2053521"/>
            <a:ext cx="1132958" cy="27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8876" y="2053521"/>
            <a:ext cx="590280" cy="27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6710" y="1881723"/>
            <a:ext cx="571239" cy="1002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8033" y="3256106"/>
            <a:ext cx="371305" cy="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99239" y="3256106"/>
            <a:ext cx="371305" cy="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50446" y="3246561"/>
            <a:ext cx="361785" cy="257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905" y="1777365"/>
            <a:ext cx="516890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7740" y="1777365"/>
            <a:ext cx="490855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1173" y="1968321"/>
            <a:ext cx="228495" cy="24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1968321"/>
            <a:ext cx="152330" cy="23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6800" y="2684780"/>
            <a:ext cx="425450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8350" y="2684780"/>
            <a:ext cx="31369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79206" y="2684709"/>
            <a:ext cx="218975" cy="23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59702" y="2684709"/>
            <a:ext cx="218975" cy="24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14677" y="2875746"/>
            <a:ext cx="161851" cy="23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79272" y="3563479"/>
            <a:ext cx="2380165" cy="324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985770" y="3420745"/>
            <a:ext cx="5207635" cy="168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310130" y="2582545"/>
            <a:ext cx="4712970" cy="158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418195"/>
            <a:ext cx="11520000" cy="243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9"/>
          <p:cNvSpPr/>
          <p:nvPr/>
        </p:nvSpPr>
        <p:spPr bwMode="white">
          <a:xfrm>
            <a:off x="2125980" y="5104765"/>
            <a:ext cx="5045710" cy="15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2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25310"/>
            <a:ext cx="11520000" cy="289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22"/>
          <p:cNvSpPr/>
          <p:nvPr/>
        </p:nvSpPr>
        <p:spPr bwMode="white">
          <a:xfrm>
            <a:off x="1186815" y="3813175"/>
            <a:ext cx="3970020" cy="165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366635" y="3688715"/>
            <a:ext cx="2912110" cy="187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2481580" y="2475865"/>
            <a:ext cx="3684270" cy="167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1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2900" y="1785620"/>
            <a:ext cx="284480" cy="22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0145" y="2243455"/>
            <a:ext cx="508635" cy="181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46290" y="2243455"/>
            <a:ext cx="407035" cy="181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6280" y="2481580"/>
            <a:ext cx="445135" cy="157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60155" y="2481580"/>
            <a:ext cx="247015" cy="16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9260033" y="4951714"/>
            <a:ext cx="352264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3147768" y="5132903"/>
            <a:ext cx="504595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9231471" y="5323628"/>
            <a:ext cx="380826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  <p:bldP spid="12" grpId="0" bldLvl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049" y="3337420"/>
            <a:ext cx="2741950" cy="3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2082" y="3889869"/>
            <a:ext cx="4103404" cy="3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3860800"/>
            <a:ext cx="2412365" cy="2268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9145" y="2747645"/>
            <a:ext cx="55530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290" y="575810"/>
            <a:ext cx="11520000" cy="421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2795" y="2924810"/>
            <a:ext cx="408940" cy="7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9540" y="2966085"/>
            <a:ext cx="476885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1375" y="2924810"/>
            <a:ext cx="570230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3560" y="2966085"/>
            <a:ext cx="511810" cy="77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79685" y="2966085"/>
            <a:ext cx="57912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95745" y="3956685"/>
            <a:ext cx="438785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88281" y="4137589"/>
            <a:ext cx="228495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14794" y="4137589"/>
            <a:ext cx="218975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4437245"/>
            <a:ext cx="11520000" cy="1792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7662618" y="4570727"/>
            <a:ext cx="161851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9661957" y="4732814"/>
            <a:ext cx="1399537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7643577" y="4952107"/>
            <a:ext cx="228495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6967610" y="5552781"/>
            <a:ext cx="238016" cy="238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2721395" y="5733936"/>
            <a:ext cx="238016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6977131" y="5934161"/>
            <a:ext cx="218975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3" grpId="0" bldLvl="0" animBg="1"/>
      <p:bldP spid="14" grpId="0" bldLvl="0" animBg="1"/>
      <p:bldP spid="15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9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4405385"/>
            <a:ext cx="704528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8214" y="4433970"/>
            <a:ext cx="218975" cy="23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6247" y="5015198"/>
            <a:ext cx="695008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454" y="5005670"/>
            <a:ext cx="723570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2132" y="5005670"/>
            <a:ext cx="723570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6000" y="5634540"/>
            <a:ext cx="399867" cy="23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1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88330" y="1137181"/>
            <a:ext cx="218975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1685" y="1518394"/>
            <a:ext cx="371305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495" y="2118804"/>
            <a:ext cx="218975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264" y="2118804"/>
            <a:ext cx="228495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5851" y="2490486"/>
            <a:ext cx="371305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5619" y="2490486"/>
            <a:ext cx="371305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8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1223" y="1975800"/>
            <a:ext cx="285619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21223" y="2909720"/>
            <a:ext cx="285619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21223" y="3843640"/>
            <a:ext cx="285619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1223" y="4777560"/>
            <a:ext cx="285619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73619" y="5682891"/>
            <a:ext cx="333223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5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9256" y="1890191"/>
            <a:ext cx="257057" cy="25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98380" y="3701208"/>
            <a:ext cx="238016" cy="24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5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64429" y="1232556"/>
            <a:ext cx="247537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0628" y="2901142"/>
            <a:ext cx="295140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8876" y="4769958"/>
            <a:ext cx="238016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3051810"/>
            <a:ext cx="1359535" cy="129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4644" y="3050968"/>
            <a:ext cx="2542016" cy="125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5570" y="3060489"/>
            <a:ext cx="2323041" cy="123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2022-11-13T15:53:41Z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