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12192000" cy="6858000"/>
  <p:notesSz cx="6858000" cy="9144000"/>
  <p:custDataLst>
    <p:tags r:id="rId2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81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57950" y="2632721"/>
            <a:ext cx="980628" cy="1809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76661" y="1956382"/>
            <a:ext cx="361785" cy="228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67530" y="2493010"/>
            <a:ext cx="2869565" cy="3114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11856" y="2492957"/>
            <a:ext cx="1628033" cy="2486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2"/>
          <p:cNvSpPr/>
          <p:nvPr/>
        </p:nvSpPr>
        <p:spPr bwMode="white">
          <a:xfrm>
            <a:off x="5807710" y="1917065"/>
            <a:ext cx="1464310" cy="297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2"/>
          <p:cNvSpPr/>
          <p:nvPr/>
        </p:nvSpPr>
        <p:spPr bwMode="white">
          <a:xfrm>
            <a:off x="9192260" y="1864995"/>
            <a:ext cx="887730" cy="349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860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1917" y="1870560"/>
            <a:ext cx="1247206" cy="1809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29123" y="1270496"/>
            <a:ext cx="380826" cy="228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63340" y="1772920"/>
            <a:ext cx="3154045" cy="2340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07848" y="1556246"/>
            <a:ext cx="1485223" cy="2409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2"/>
          <p:cNvSpPr/>
          <p:nvPr/>
        </p:nvSpPr>
        <p:spPr bwMode="white">
          <a:xfrm>
            <a:off x="5375910" y="1196975"/>
            <a:ext cx="1237615" cy="394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2"/>
          <p:cNvSpPr/>
          <p:nvPr/>
        </p:nvSpPr>
        <p:spPr bwMode="white">
          <a:xfrm>
            <a:off x="8760460" y="1180465"/>
            <a:ext cx="744220" cy="408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6" grpId="0" bldLvl="0" animBg="1"/>
      <p:bldP spid="8" grpId="0" bldLvl="0" animBg="1"/>
      <p:bldP spid="9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535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48429" y="2413904"/>
            <a:ext cx="1247206" cy="228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61685" y="2413904"/>
            <a:ext cx="1085355" cy="228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03305" y="2413904"/>
            <a:ext cx="1399537" cy="228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48429" y="2976050"/>
            <a:ext cx="771173" cy="228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61685" y="2976050"/>
            <a:ext cx="456991" cy="219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003305" y="2976050"/>
            <a:ext cx="618842" cy="228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439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6793" y="3646273"/>
            <a:ext cx="2846677" cy="295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65619" y="3646273"/>
            <a:ext cx="3151338" cy="295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319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90644" y="3005686"/>
            <a:ext cx="2542016" cy="295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95504" y="3558606"/>
            <a:ext cx="3617851" cy="305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134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43173" y="1822620"/>
            <a:ext cx="2370644" cy="295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43173" y="2374825"/>
            <a:ext cx="2218314" cy="295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19669" y="2927030"/>
            <a:ext cx="4522314" cy="304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86181" y="3488756"/>
            <a:ext cx="3922512" cy="295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429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24198" y="2508646"/>
            <a:ext cx="2846677" cy="323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33719" y="3118201"/>
            <a:ext cx="3494082" cy="3143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940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24198" y="2567746"/>
            <a:ext cx="3008528" cy="324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33719" y="3178104"/>
            <a:ext cx="3341752" cy="314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994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76462" y="4168851"/>
            <a:ext cx="3313190" cy="314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33719" y="4769461"/>
            <a:ext cx="4484231" cy="324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043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14479" y="3070192"/>
            <a:ext cx="2494413" cy="314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04958" y="3679629"/>
            <a:ext cx="2999008" cy="304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90645" y="2766695"/>
            <a:ext cx="4410075" cy="13239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050" y="4100195"/>
            <a:ext cx="2798445" cy="20173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342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04826" y="2014790"/>
            <a:ext cx="352264" cy="238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75206" y="2014790"/>
            <a:ext cx="466512" cy="228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955371" y="2014790"/>
            <a:ext cx="352264" cy="238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37635" y="2586990"/>
            <a:ext cx="428625" cy="327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098512" y="2577572"/>
            <a:ext cx="352264" cy="286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357553" y="3140354"/>
            <a:ext cx="361785" cy="305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756760" y="3750830"/>
            <a:ext cx="142809" cy="228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336198" y="3750830"/>
            <a:ext cx="209454" cy="228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984264" y="4323151"/>
            <a:ext cx="504595" cy="228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bldLvl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946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03834" y="1260916"/>
            <a:ext cx="218975" cy="2380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593256" y="1260916"/>
            <a:ext cx="504595" cy="2380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79669" y="1898884"/>
            <a:ext cx="218975" cy="228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85785" y="2593983"/>
            <a:ext cx="209454" cy="228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307966" y="3231951"/>
            <a:ext cx="218975" cy="228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62545" y="3803265"/>
            <a:ext cx="152330" cy="228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053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63750" y="2032635"/>
            <a:ext cx="295275" cy="311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13223" y="2737584"/>
            <a:ext cx="371305" cy="228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2"/>
          <p:cNvSpPr/>
          <p:nvPr/>
        </p:nvSpPr>
        <p:spPr bwMode="white">
          <a:xfrm>
            <a:off x="5231765" y="2061210"/>
            <a:ext cx="295275" cy="225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2"/>
          <p:cNvSpPr/>
          <p:nvPr/>
        </p:nvSpPr>
        <p:spPr bwMode="white">
          <a:xfrm>
            <a:off x="8873490" y="2018030"/>
            <a:ext cx="325755" cy="311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666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26214" y="1841896"/>
            <a:ext cx="276099" cy="209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726214" y="2413318"/>
            <a:ext cx="276099" cy="219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726214" y="2994264"/>
            <a:ext cx="276099" cy="209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726214" y="3565687"/>
            <a:ext cx="276099" cy="209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726214" y="4137109"/>
            <a:ext cx="276099" cy="219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352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46909" y="1872107"/>
            <a:ext cx="228495" cy="229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774148" y="3198648"/>
            <a:ext cx="276099" cy="229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416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37256" y="1289461"/>
            <a:ext cx="238016" cy="238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93983" y="2612878"/>
            <a:ext cx="238016" cy="238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117223" y="3945815"/>
            <a:ext cx="218975" cy="228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912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14611" y="2546924"/>
            <a:ext cx="323702" cy="219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70876" y="2546924"/>
            <a:ext cx="361785" cy="228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55768" y="2546924"/>
            <a:ext cx="371305" cy="228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50181" y="2546924"/>
            <a:ext cx="371305" cy="228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14611" y="3175606"/>
            <a:ext cx="209454" cy="228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70876" y="3175606"/>
            <a:ext cx="361785" cy="228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755768" y="3175606"/>
            <a:ext cx="523636" cy="228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250181" y="3175606"/>
            <a:ext cx="371305" cy="228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071933" y="4442495"/>
            <a:ext cx="209454" cy="228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489851" y="4442495"/>
            <a:ext cx="228495" cy="228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926809" y="4442495"/>
            <a:ext cx="209454" cy="228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538446" y="5071177"/>
            <a:ext cx="218975" cy="228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965884" y="5080702"/>
            <a:ext cx="209454" cy="219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9393322" y="5071177"/>
            <a:ext cx="209454" cy="228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2022-11-13T16:07:52Z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