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422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322695" y="2049780"/>
            <a:ext cx="309245" cy="3643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87296" y="3172890"/>
            <a:ext cx="308970" cy="2520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24581" y="4019146"/>
            <a:ext cx="308970" cy="1674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89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97830" y="1328438"/>
            <a:ext cx="190518" cy="334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59814" y="1290217"/>
            <a:ext cx="1466990" cy="449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69031" y="2197972"/>
            <a:ext cx="504873" cy="343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69693" y="3067506"/>
            <a:ext cx="285777" cy="334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5920" y="1412875"/>
            <a:ext cx="3248025" cy="1152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3213100"/>
            <a:ext cx="403860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37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4957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49410" y="3085970"/>
            <a:ext cx="2886188" cy="308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49410" y="3737910"/>
            <a:ext cx="1797601" cy="308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49410" y="4404179"/>
            <a:ext cx="1432351" cy="308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49410" y="5056119"/>
            <a:ext cx="1074263" cy="308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49410" y="5758208"/>
            <a:ext cx="1432351" cy="308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49410" y="6424477"/>
            <a:ext cx="2520939" cy="308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193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74546" y="2773636"/>
            <a:ext cx="826194" cy="32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75005" y="2798181"/>
            <a:ext cx="237224" cy="27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87230" y="3444545"/>
            <a:ext cx="425367" cy="32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83185" y="3460909"/>
            <a:ext cx="229044" cy="27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95410" y="4107272"/>
            <a:ext cx="400827" cy="310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75005" y="4123636"/>
            <a:ext cx="245404" cy="27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95410" y="4770000"/>
            <a:ext cx="400827" cy="31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75005" y="4794545"/>
            <a:ext cx="237224" cy="278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095410" y="5490000"/>
            <a:ext cx="400827" cy="310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75005" y="5506363"/>
            <a:ext cx="245404" cy="27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874546" y="6201818"/>
            <a:ext cx="826194" cy="335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075005" y="6226363"/>
            <a:ext cx="229044" cy="27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77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82901" y="2090024"/>
            <a:ext cx="5791753" cy="457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01953" y="2919007"/>
            <a:ext cx="3686527" cy="447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59947" y="2919007"/>
            <a:ext cx="485821" cy="438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59109" y="3176277"/>
            <a:ext cx="628710" cy="171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55294" y="3185806"/>
            <a:ext cx="219095" cy="171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86615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71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30884" y="3058149"/>
            <a:ext cx="2905402" cy="458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93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2022-11-14T08:35:33Z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