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46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05536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490017" y="4139027"/>
            <a:ext cx="1213490" cy="3736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92266" y="6310702"/>
            <a:ext cx="824551" cy="3736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15920" y="1412875"/>
            <a:ext cx="3248025" cy="11525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405" y="3213100"/>
            <a:ext cx="7553325" cy="8667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19918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544864" y="6161821"/>
            <a:ext cx="451994" cy="3888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48353" y="6279372"/>
            <a:ext cx="497194" cy="1446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842242" y="6279372"/>
            <a:ext cx="488154" cy="1446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587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54235" y="3694762"/>
            <a:ext cx="514399" cy="152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645327" y="3570704"/>
            <a:ext cx="476295" cy="410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55470" y="3694762"/>
            <a:ext cx="514399" cy="152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13605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43370" y="2787540"/>
            <a:ext cx="86545" cy="110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644753" y="3299016"/>
            <a:ext cx="1117221" cy="393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278147" y="4196065"/>
            <a:ext cx="361916" cy="354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990934" y="4196065"/>
            <a:ext cx="361916" cy="354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452880" y="4841875"/>
            <a:ext cx="109220" cy="1289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3858895" y="4896485"/>
            <a:ext cx="111125" cy="1227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1" name="Rectangle 30"/>
          <p:cNvSpPr/>
          <p:nvPr/>
        </p:nvSpPr>
        <p:spPr bwMode="white">
          <a:xfrm>
            <a:off x="1278147" y="6344262"/>
            <a:ext cx="361916" cy="354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2" name="Rectangle 31"/>
          <p:cNvSpPr/>
          <p:nvPr/>
        </p:nvSpPr>
        <p:spPr bwMode="white">
          <a:xfrm>
            <a:off x="3685681" y="6344262"/>
            <a:ext cx="361916" cy="354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3" grpId="0" animBg="1"/>
      <p:bldP spid="14" grpId="0" animBg="1"/>
      <p:bldP spid="15" grpId="0" bldLvl="0" animBg="1"/>
      <p:bldP spid="16" grpId="0" bldLvl="0" animBg="1"/>
      <p:bldP spid="31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04224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209833" y="4298137"/>
            <a:ext cx="3393010" cy="979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132416" y="4329230"/>
            <a:ext cx="93171" cy="9094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523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969208" y="3825624"/>
            <a:ext cx="1838500" cy="17255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672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97521" y="1318793"/>
            <a:ext cx="495347" cy="439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64908" y="1366552"/>
            <a:ext cx="285777" cy="3438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59461" y="2436348"/>
            <a:ext cx="504873" cy="4202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26848" y="2445900"/>
            <a:ext cx="295303" cy="3534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15293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388053" y="3447773"/>
            <a:ext cx="698734" cy="325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71007" y="4065159"/>
            <a:ext cx="556273" cy="251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65981" y="4614699"/>
            <a:ext cx="359542" cy="325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241586" y="4655406"/>
            <a:ext cx="549489" cy="244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899617" y="5204946"/>
            <a:ext cx="705517" cy="325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145384" y="5822332"/>
            <a:ext cx="529138" cy="251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43626" y="6371872"/>
            <a:ext cx="705517" cy="325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499371" y="6405795"/>
            <a:ext cx="508786" cy="251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2022-11-09T06:57:00Z</dcterms:created>
  <dcterms:modified xsi:type="dcterms:W3CDTF">2022-11-14T08:34:27Z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