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94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40057" y="2253944"/>
            <a:ext cx="5334509" cy="448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20917" y="3093840"/>
            <a:ext cx="3076868" cy="467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6132" y="4000545"/>
            <a:ext cx="1162160" cy="343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35448" y="3952824"/>
            <a:ext cx="3667475" cy="458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35184" y="4792719"/>
            <a:ext cx="6087056" cy="458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15920" y="1412875"/>
            <a:ext cx="3248025" cy="11525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795" y="3357245"/>
            <a:ext cx="7448550" cy="7810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531780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083734" y="5520244"/>
            <a:ext cx="3406442" cy="615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489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026363" y="2262967"/>
            <a:ext cx="495347" cy="4388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84180" y="2262967"/>
            <a:ext cx="495347" cy="4388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12185" y="3121573"/>
            <a:ext cx="1457464" cy="448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92736" y="3989719"/>
            <a:ext cx="1933759" cy="448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269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664820" y="1318393"/>
            <a:ext cx="981168" cy="438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21314" y="2176608"/>
            <a:ext cx="1933759" cy="448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63805" y="3044359"/>
            <a:ext cx="1943285" cy="448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54865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39069" y="4339422"/>
            <a:ext cx="137182" cy="252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62139" y="4339422"/>
            <a:ext cx="216603" cy="260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78792" y="5004316"/>
            <a:ext cx="223823" cy="252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36881" y="5004316"/>
            <a:ext cx="137182" cy="252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024629" y="5654755"/>
            <a:ext cx="209383" cy="260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508353" y="5661982"/>
            <a:ext cx="144402" cy="252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984931" y="6312421"/>
            <a:ext cx="361006" cy="260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68684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103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99482"/>
            <a:ext cx="7554046" cy="458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64246" y="2206042"/>
            <a:ext cx="133362" cy="66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64246" y="2444611"/>
            <a:ext cx="133362" cy="66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2148786"/>
            <a:ext cx="6839603" cy="467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92560" y="3007632"/>
            <a:ext cx="3657949" cy="458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064246" y="3904649"/>
            <a:ext cx="133362" cy="76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7896" y="3847393"/>
            <a:ext cx="1647982" cy="458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064246" y="4143218"/>
            <a:ext cx="133362" cy="76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921137" y="3856936"/>
            <a:ext cx="5096361" cy="458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883034" y="4715782"/>
            <a:ext cx="3667475" cy="458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77896" y="5555543"/>
            <a:ext cx="6239470" cy="467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971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92604" y="4646671"/>
            <a:ext cx="4601014" cy="467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87730" y="5495425"/>
            <a:ext cx="6334729" cy="457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2022-11-09T06:57:00Z</dcterms:created>
  <dcterms:modified xsi:type="dcterms:W3CDTF">2022-11-14T08:32:47Z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