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79452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24750" y="1833880"/>
            <a:ext cx="431800" cy="94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0203" y="2079473"/>
            <a:ext cx="175197" cy="30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4214" y="2070706"/>
            <a:ext cx="271556" cy="32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5875" y="3070225"/>
            <a:ext cx="393065" cy="89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1410" y="3070225"/>
            <a:ext cx="546100" cy="91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15860" y="3070225"/>
            <a:ext cx="495300" cy="91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75560" y="4314825"/>
            <a:ext cx="481330" cy="86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054600" y="4314825"/>
            <a:ext cx="546735" cy="86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515860" y="4314825"/>
            <a:ext cx="423545" cy="92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2461260" y="5560060"/>
            <a:ext cx="542290" cy="89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515225" y="5560060"/>
            <a:ext cx="424815" cy="84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019253" y="5805500"/>
            <a:ext cx="175197" cy="31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7" grpId="0" bldLvl="0" animBg="1"/>
      <p:bldP spid="18" grpId="0" bldLvl="0" animBg="1"/>
      <p:bldP spid="19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060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02275" y="4678680"/>
            <a:ext cx="697865" cy="88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1020" y="5887085"/>
            <a:ext cx="661035" cy="82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1470" y="1366520"/>
            <a:ext cx="622300" cy="90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6075" y="2712085"/>
            <a:ext cx="712470" cy="9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5105" y="4067175"/>
            <a:ext cx="702945" cy="92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2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9219" y="1337345"/>
            <a:ext cx="276251" cy="333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3486" y="1871099"/>
            <a:ext cx="476295" cy="343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1115" y="2719386"/>
            <a:ext cx="285777" cy="343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5382" y="3253140"/>
            <a:ext cx="485821" cy="343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6011" y="4949714"/>
            <a:ext cx="295303" cy="343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0277" y="5492999"/>
            <a:ext cx="504873" cy="343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01345" y="3148965"/>
            <a:ext cx="6345555" cy="242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4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324" y="1442271"/>
            <a:ext cx="190518" cy="333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2130" y="1442271"/>
            <a:ext cx="190518" cy="333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1358" y="1432737"/>
            <a:ext cx="285777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3133" y="1432737"/>
            <a:ext cx="276251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9517" y="1442271"/>
            <a:ext cx="190518" cy="333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8116" y="1871276"/>
            <a:ext cx="381036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16308" y="1718741"/>
            <a:ext cx="352458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25922" y="1871276"/>
            <a:ext cx="381036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73640" y="1785475"/>
            <a:ext cx="333406" cy="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73640" y="1890343"/>
            <a:ext cx="333406" cy="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73728" y="1871276"/>
            <a:ext cx="381036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40586" y="1709208"/>
            <a:ext cx="628710" cy="333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55029" y="1871276"/>
            <a:ext cx="371510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93221" y="1785475"/>
            <a:ext cx="323880" cy="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893221" y="1890343"/>
            <a:ext cx="323880" cy="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02835" y="1871276"/>
            <a:ext cx="371510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225746" y="1976145"/>
            <a:ext cx="285777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073552" y="1976145"/>
            <a:ext cx="285777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921358" y="1976145"/>
            <a:ext cx="285777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483607" y="1976145"/>
            <a:ext cx="295303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331413" y="1976145"/>
            <a:ext cx="295303" cy="34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77896" y="2776955"/>
            <a:ext cx="7096802" cy="4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20917" y="3673100"/>
            <a:ext cx="6353781" cy="88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930443" y="5017318"/>
            <a:ext cx="1695611" cy="4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16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220470" y="5015230"/>
            <a:ext cx="4526915" cy="175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3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901865" y="4590108"/>
            <a:ext cx="647761" cy="2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49325" y="2748280"/>
            <a:ext cx="6577965" cy="2490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644900"/>
            <a:ext cx="38195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357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9432" y="4736629"/>
            <a:ext cx="266901" cy="28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6641" y="5205842"/>
            <a:ext cx="428660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2558" y="5869213"/>
            <a:ext cx="234549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1679" y="6338426"/>
            <a:ext cx="428660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14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4277" y="1908898"/>
            <a:ext cx="2576347" cy="4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2634" y="2610925"/>
            <a:ext cx="5693306" cy="405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485" y="3312795"/>
            <a:ext cx="5567680" cy="186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4187" y="5199118"/>
            <a:ext cx="5693306" cy="4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74470" y="5869940"/>
            <a:ext cx="3500755" cy="87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11" grpId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6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21490" y="4552320"/>
            <a:ext cx="190518" cy="32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916" y="4762185"/>
            <a:ext cx="1895656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3386" y="5086523"/>
            <a:ext cx="304829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1820" y="1309370"/>
            <a:ext cx="567690" cy="90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2493" y="1309127"/>
            <a:ext cx="190518" cy="33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916" y="1853303"/>
            <a:ext cx="285777" cy="33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4257" y="3562209"/>
            <a:ext cx="285777" cy="34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8524" y="4096839"/>
            <a:ext cx="495347" cy="34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5878" y="4548018"/>
            <a:ext cx="285777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1237" y="4548018"/>
            <a:ext cx="285777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9914" y="4557545"/>
            <a:ext cx="276251" cy="33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5878" y="5091086"/>
            <a:ext cx="285777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1237" y="5091086"/>
            <a:ext cx="285777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9914" y="5091086"/>
            <a:ext cx="285777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2383" y="3242977"/>
            <a:ext cx="285777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5845" y="3252506"/>
            <a:ext cx="180992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6893" y="3242977"/>
            <a:ext cx="295303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383" y="3786104"/>
            <a:ext cx="285777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7742" y="3786104"/>
            <a:ext cx="304829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41159" y="3786104"/>
            <a:ext cx="504873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9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7157" y="3578836"/>
            <a:ext cx="381036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7157" y="4694729"/>
            <a:ext cx="381036" cy="31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6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3188" y="2884822"/>
            <a:ext cx="438191" cy="43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306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68858" y="6316363"/>
            <a:ext cx="473258" cy="40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