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9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9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5272" y="1385497"/>
            <a:ext cx="295303" cy="35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0707" y="1395044"/>
            <a:ext cx="190518" cy="334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9936" y="1385497"/>
            <a:ext cx="304829" cy="34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31237" y="1385497"/>
            <a:ext cx="314355" cy="34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8094" y="1385497"/>
            <a:ext cx="285777" cy="34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97168" y="1824649"/>
            <a:ext cx="381036" cy="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35360" y="1671900"/>
            <a:ext cx="342932" cy="28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54500" y="1824649"/>
            <a:ext cx="381036" cy="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92692" y="1738728"/>
            <a:ext cx="333406" cy="5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92692" y="1843743"/>
            <a:ext cx="333406" cy="47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11832" y="1824649"/>
            <a:ext cx="381036" cy="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78690" y="1662354"/>
            <a:ext cx="647761" cy="334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493133" y="1824649"/>
            <a:ext cx="390562" cy="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40851" y="1738728"/>
            <a:ext cx="333406" cy="5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940851" y="1843743"/>
            <a:ext cx="333406" cy="47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359991" y="1824649"/>
            <a:ext cx="381036" cy="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235272" y="1939211"/>
            <a:ext cx="295303" cy="34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102130" y="1939211"/>
            <a:ext cx="285777" cy="34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959461" y="1939211"/>
            <a:ext cx="285777" cy="34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540762" y="1939211"/>
            <a:ext cx="295303" cy="34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398094" y="1939211"/>
            <a:ext cx="295303" cy="34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7379484" y="2741141"/>
            <a:ext cx="304829" cy="334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177896" y="2960717"/>
            <a:ext cx="7744564" cy="66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939969" y="4087238"/>
            <a:ext cx="5010628" cy="88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4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19"/>
          <p:cNvSpPr/>
          <p:nvPr/>
        </p:nvSpPr>
        <p:spPr bwMode="white">
          <a:xfrm>
            <a:off x="1863725" y="4005580"/>
            <a:ext cx="5307965" cy="2395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1557020"/>
            <a:ext cx="4991100" cy="1438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501390"/>
            <a:ext cx="379095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018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16789" y="4668471"/>
            <a:ext cx="259822" cy="30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6789" y="5154759"/>
            <a:ext cx="251440" cy="293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6789" y="5859039"/>
            <a:ext cx="268203" cy="30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16789" y="6345327"/>
            <a:ext cx="251440" cy="293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7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64599" y="3541514"/>
            <a:ext cx="285777" cy="333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5073" y="4075796"/>
            <a:ext cx="295303" cy="343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8778" y="4886760"/>
            <a:ext cx="295303" cy="343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8778" y="5421042"/>
            <a:ext cx="295303" cy="343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7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31413" y="2395543"/>
            <a:ext cx="704917" cy="552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7025" y="2500406"/>
            <a:ext cx="695391" cy="44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8072" y="2319280"/>
            <a:ext cx="1019272" cy="1267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64158" y="2319280"/>
            <a:ext cx="1028798" cy="1267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73596" y="4378392"/>
            <a:ext cx="495347" cy="343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79307" y="4368859"/>
            <a:ext cx="485821" cy="352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3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35885" y="2167890"/>
            <a:ext cx="542290" cy="895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7335" y="2167890"/>
            <a:ext cx="482600" cy="105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97477" y="3780996"/>
            <a:ext cx="190518" cy="33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50729" y="3771452"/>
            <a:ext cx="295303" cy="343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1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100" y="1367790"/>
            <a:ext cx="466725" cy="885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7760" y="1376045"/>
            <a:ext cx="657860" cy="89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07540" y="2711450"/>
            <a:ext cx="544830" cy="93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39790" y="2710180"/>
            <a:ext cx="546735" cy="918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95195" y="3997325"/>
            <a:ext cx="794385" cy="962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922010" y="4065905"/>
            <a:ext cx="634365" cy="903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9" grpId="0" bldLvl="0" animBg="1"/>
      <p:bldP spid="10" grpId="0" bldLvl="0" animBg="1"/>
      <p:bldP spid="15" grpId="0" bldLvl="0" animBg="1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2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39969" y="3614386"/>
            <a:ext cx="2419581" cy="1905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50597" y="3623914"/>
            <a:ext cx="2438632" cy="189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1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61649"/>
            <a:ext cx="3581742" cy="820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9770" y="1433025"/>
            <a:ext cx="2648202" cy="1593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2022-11-14T08:11:18Z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