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6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806450" y="2851150"/>
            <a:ext cx="7087235" cy="227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0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835025" y="1820545"/>
            <a:ext cx="5887085" cy="2500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1557020"/>
            <a:ext cx="4991100" cy="1438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3573145"/>
            <a:ext cx="382905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208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19768" y="4490897"/>
            <a:ext cx="1024010" cy="413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66114" y="4913735"/>
            <a:ext cx="1531317" cy="422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8841" y="5674845"/>
            <a:ext cx="300626" cy="328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09326" y="5674845"/>
            <a:ext cx="291232" cy="338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49205" y="5674845"/>
            <a:ext cx="272443" cy="328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78841" y="6210440"/>
            <a:ext cx="281837" cy="338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09326" y="6210440"/>
            <a:ext cx="291232" cy="338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49205" y="6210440"/>
            <a:ext cx="291232" cy="338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6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17102" y="1490742"/>
            <a:ext cx="1628930" cy="420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17102" y="2331331"/>
            <a:ext cx="1628930" cy="410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606" y="3085951"/>
            <a:ext cx="285777" cy="33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1964" y="3085951"/>
            <a:ext cx="190518" cy="33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0167" y="3085951"/>
            <a:ext cx="276251" cy="33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606" y="3630423"/>
            <a:ext cx="285777" cy="34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73861" y="3630423"/>
            <a:ext cx="295303" cy="34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50641" y="3630423"/>
            <a:ext cx="285777" cy="34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090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26205" y="2466975"/>
            <a:ext cx="422275" cy="64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0934" y="2649523"/>
            <a:ext cx="159966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25545" y="3548380"/>
            <a:ext cx="484505" cy="66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12815" y="3548380"/>
            <a:ext cx="365760" cy="64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16015" y="4592320"/>
            <a:ext cx="410845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71403" y="4798095"/>
            <a:ext cx="159966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964940" y="5733415"/>
            <a:ext cx="344805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182360" y="5704840"/>
            <a:ext cx="356870" cy="68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8" grpId="0" bldLvl="0" animBg="1"/>
      <p:bldP spid="9" grpId="0" bldLvl="0" animBg="1"/>
      <p:bldP spid="14" grpId="0" bldLvl="0" animBg="1"/>
      <p:bldP spid="15" grpId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05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4370" y="2493010"/>
            <a:ext cx="316230" cy="670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1737" y="2681361"/>
            <a:ext cx="163301" cy="27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87550" y="4135755"/>
            <a:ext cx="273050" cy="6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6235" y="4135755"/>
            <a:ext cx="398145" cy="671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89990" y="5761355"/>
            <a:ext cx="436880" cy="663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26965" y="5761355"/>
            <a:ext cx="328930" cy="66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7" grpId="0" bldLvl="0" animBg="1"/>
      <p:bldP spid="8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199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974090" y="4941570"/>
            <a:ext cx="4679315" cy="181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8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311275" y="2015490"/>
            <a:ext cx="4425315" cy="235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9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2022-11-14T08:03:51Z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