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35025" y="2130425"/>
            <a:ext cx="3295650" cy="247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548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411730" y="2564765"/>
            <a:ext cx="521335" cy="100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12"/>
          <p:cNvSpPr/>
          <p:nvPr/>
        </p:nvSpPr>
        <p:spPr bwMode="white">
          <a:xfrm>
            <a:off x="4860290" y="2421255"/>
            <a:ext cx="52133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12"/>
          <p:cNvSpPr/>
          <p:nvPr/>
        </p:nvSpPr>
        <p:spPr bwMode="white">
          <a:xfrm>
            <a:off x="6516370" y="2564765"/>
            <a:ext cx="521335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12"/>
          <p:cNvSpPr/>
          <p:nvPr/>
        </p:nvSpPr>
        <p:spPr bwMode="white">
          <a:xfrm>
            <a:off x="2411730" y="4004945"/>
            <a:ext cx="521335" cy="100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12"/>
          <p:cNvSpPr/>
          <p:nvPr/>
        </p:nvSpPr>
        <p:spPr bwMode="white">
          <a:xfrm>
            <a:off x="5652135" y="3861435"/>
            <a:ext cx="52133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12"/>
          <p:cNvSpPr/>
          <p:nvPr/>
        </p:nvSpPr>
        <p:spPr bwMode="white">
          <a:xfrm>
            <a:off x="683895" y="5589270"/>
            <a:ext cx="5177155" cy="100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644900"/>
            <a:ext cx="38290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67585" y="5328920"/>
            <a:ext cx="845820" cy="110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8985" y="5328920"/>
            <a:ext cx="645795" cy="9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160" y="5338445"/>
            <a:ext cx="648970" cy="9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1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860" y="2634615"/>
            <a:ext cx="455930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1775" y="2634615"/>
            <a:ext cx="626110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290" y="2637155"/>
            <a:ext cx="533400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3895" y="5869305"/>
            <a:ext cx="610870" cy="94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5750" y="5869305"/>
            <a:ext cx="518160" cy="8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30445" y="5869305"/>
            <a:ext cx="542290" cy="87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405" y="3437255"/>
            <a:ext cx="728345" cy="97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5460" y="3437255"/>
            <a:ext cx="664210" cy="9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5555" y="3437255"/>
            <a:ext cx="544195" cy="9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5240" y="1917065"/>
            <a:ext cx="650240" cy="99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335" y="2014855"/>
            <a:ext cx="563245" cy="956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5885" y="3302000"/>
            <a:ext cx="569595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88833" y="3569029"/>
            <a:ext cx="190518" cy="333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26360" y="4579620"/>
            <a:ext cx="723900" cy="92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22085" y="4589145"/>
            <a:ext cx="456565" cy="85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540" y="1308735"/>
            <a:ext cx="627380" cy="106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1535" y="1308735"/>
            <a:ext cx="455295" cy="96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7540" y="2564765"/>
            <a:ext cx="645795" cy="95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5645" y="2564765"/>
            <a:ext cx="664210" cy="11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95195" y="3861435"/>
            <a:ext cx="711200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02968" y="4142399"/>
            <a:ext cx="190518" cy="33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3" grpId="0" bldLvl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3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221105" y="4559300"/>
            <a:ext cx="4968875" cy="198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91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520" y="4149090"/>
            <a:ext cx="4515485" cy="217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