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5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6760" y="1528309"/>
            <a:ext cx="285777" cy="33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6760" y="2062466"/>
            <a:ext cx="295303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4120" y="3741420"/>
            <a:ext cx="505460" cy="86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1530" y="3731895"/>
            <a:ext cx="570230" cy="90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5165" y="3731895"/>
            <a:ext cx="418465" cy="90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3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5492544"/>
            <a:ext cx="3667475" cy="45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5636" y="5768924"/>
            <a:ext cx="723969" cy="162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1557020"/>
            <a:ext cx="49911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573145"/>
            <a:ext cx="38576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7974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5920" y="2870011"/>
            <a:ext cx="620008" cy="77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3881" y="2870011"/>
            <a:ext cx="511347" cy="76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1939" y="2870011"/>
            <a:ext cx="824547" cy="76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3739" y="3119334"/>
            <a:ext cx="626400" cy="524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51895" y="4167769"/>
            <a:ext cx="332375" cy="23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45131" y="4167769"/>
            <a:ext cx="332375" cy="23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39528" y="4922130"/>
            <a:ext cx="472996" cy="434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88624" y="4928523"/>
            <a:ext cx="460212" cy="421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96682" y="4928523"/>
            <a:ext cx="319592" cy="421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9306" y="4922130"/>
            <a:ext cx="472996" cy="64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558287" y="6290210"/>
            <a:ext cx="319592" cy="236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351523" y="6290210"/>
            <a:ext cx="319592" cy="236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872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8265" y="4497070"/>
            <a:ext cx="765175" cy="89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1005" y="4496435"/>
            <a:ext cx="523240" cy="891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6415" y="4446905"/>
            <a:ext cx="490855" cy="941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47495" y="5782945"/>
            <a:ext cx="634365" cy="89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00525" y="5782945"/>
            <a:ext cx="584835" cy="89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76415" y="5782945"/>
            <a:ext cx="508000" cy="8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1997" y="4988188"/>
            <a:ext cx="190518" cy="33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2482" y="4988188"/>
            <a:ext cx="190518" cy="33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5250" y="4988188"/>
            <a:ext cx="276251" cy="33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36683" y="4988188"/>
            <a:ext cx="285777" cy="33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6011" y="5255088"/>
            <a:ext cx="485821" cy="352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98315" y="5264620"/>
            <a:ext cx="485821" cy="34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73420" y="5521989"/>
            <a:ext cx="276251" cy="33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64379" y="5521989"/>
            <a:ext cx="304829" cy="33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69517" y="5521989"/>
            <a:ext cx="476295" cy="34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70002" y="5521989"/>
            <a:ext cx="476295" cy="34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6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3246007"/>
            <a:ext cx="276251" cy="33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8987" y="3236465"/>
            <a:ext cx="285777" cy="343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8910" y="3246007"/>
            <a:ext cx="190518" cy="32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9395" y="3246007"/>
            <a:ext cx="190518" cy="32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1093" y="3513179"/>
            <a:ext cx="485821" cy="35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2923" y="3513179"/>
            <a:ext cx="485821" cy="35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502" y="3780352"/>
            <a:ext cx="285777" cy="33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68987" y="3780352"/>
            <a:ext cx="285777" cy="33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40807" y="3780352"/>
            <a:ext cx="304829" cy="33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41292" y="3780352"/>
            <a:ext cx="295303" cy="33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2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49759" y="5052415"/>
            <a:ext cx="190518" cy="33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1622" y="5042889"/>
            <a:ext cx="304829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7345" y="5042889"/>
            <a:ext cx="1466990" cy="89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16837" y="5052415"/>
            <a:ext cx="1457464" cy="885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7058" y="5042889"/>
            <a:ext cx="1466990" cy="89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07091" y="5328674"/>
            <a:ext cx="1466990" cy="60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25922" y="5604934"/>
            <a:ext cx="428665" cy="33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0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420" y="2633444"/>
            <a:ext cx="190518" cy="33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2633444"/>
            <a:ext cx="1324101" cy="886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0751" y="2633444"/>
            <a:ext cx="1190738" cy="89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8083" y="2633444"/>
            <a:ext cx="1200264" cy="89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54941" y="2633444"/>
            <a:ext cx="1181212" cy="886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2273" y="3071839"/>
            <a:ext cx="381036" cy="3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59109" y="3186203"/>
            <a:ext cx="495347" cy="3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83814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03360" y="4134217"/>
            <a:ext cx="304949" cy="33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2601" y="4661216"/>
            <a:ext cx="277227" cy="33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12601" y="5474827"/>
            <a:ext cx="277227" cy="33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12601" y="6001825"/>
            <a:ext cx="277227" cy="33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