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8822" y="1347154"/>
            <a:ext cx="504873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8403" y="2205866"/>
            <a:ext cx="285777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2759257"/>
            <a:ext cx="495347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8877" y="3617969"/>
            <a:ext cx="314355" cy="33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2670" y="4171361"/>
            <a:ext cx="495347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3056" y="5030072"/>
            <a:ext cx="304829" cy="33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7323" y="5573923"/>
            <a:ext cx="504873" cy="35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4599" y="4083610"/>
            <a:ext cx="190518" cy="33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6496" y="4627121"/>
            <a:ext cx="295303" cy="34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3573145"/>
            <a:ext cx="54292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38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83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3394" y="1347492"/>
            <a:ext cx="267377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3394" y="1855727"/>
            <a:ext cx="267377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3394" y="2783034"/>
            <a:ext cx="267377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394" y="3291269"/>
            <a:ext cx="267377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3394" y="4218575"/>
            <a:ext cx="267377" cy="31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3394" y="4717894"/>
            <a:ext cx="267377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0132" y="5654117"/>
            <a:ext cx="178251" cy="31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53394" y="6153436"/>
            <a:ext cx="267377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8425" y="5466207"/>
            <a:ext cx="276251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3166" y="6009716"/>
            <a:ext cx="495347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611" y="2490897"/>
            <a:ext cx="285777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78" y="3034283"/>
            <a:ext cx="495347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1611" y="4940901"/>
            <a:ext cx="285777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5878" y="5474754"/>
            <a:ext cx="495347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92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15135" y="4410976"/>
            <a:ext cx="267891" cy="31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0486" y="4812837"/>
            <a:ext cx="348259" cy="3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6205" y="4911069"/>
            <a:ext cx="276821" cy="33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6205" y="5714790"/>
            <a:ext cx="285751" cy="32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0486" y="6134511"/>
            <a:ext cx="348259" cy="3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06205" y="6232744"/>
            <a:ext cx="276821" cy="33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2284" y="1299290"/>
            <a:ext cx="304829" cy="33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7973" y="1737870"/>
            <a:ext cx="533450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6551" y="1842748"/>
            <a:ext cx="504873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2710375"/>
            <a:ext cx="295303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973" y="3148956"/>
            <a:ext cx="533450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6551" y="3253834"/>
            <a:ext cx="504873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7860" y="4111625"/>
            <a:ext cx="746125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