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7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6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249" y="2061935"/>
            <a:ext cx="4639117" cy="46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6132" y="2881804"/>
            <a:ext cx="7144432" cy="46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0101" y="3701672"/>
            <a:ext cx="1228842" cy="457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3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0057" y="2213941"/>
            <a:ext cx="6068004" cy="45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184" y="3033427"/>
            <a:ext cx="6582403" cy="4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9153" y="3852914"/>
            <a:ext cx="1228842" cy="45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449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661" y="4201387"/>
            <a:ext cx="989909" cy="399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1482" y="4201387"/>
            <a:ext cx="3194330" cy="399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3606" y="4958843"/>
            <a:ext cx="116459" cy="58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03606" y="5166936"/>
            <a:ext cx="116459" cy="6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21661" y="4917225"/>
            <a:ext cx="2961410" cy="399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96705" y="5624739"/>
            <a:ext cx="4051143" cy="40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8211" y="6340578"/>
            <a:ext cx="6621581" cy="399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0" y="1484630"/>
            <a:ext cx="3886200" cy="1343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05" y="3573145"/>
            <a:ext cx="401002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2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97389" y="4285318"/>
            <a:ext cx="523925" cy="343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7929" y="4285318"/>
            <a:ext cx="533450" cy="343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4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40983" y="2187260"/>
            <a:ext cx="285777" cy="343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3221" y="2989070"/>
            <a:ext cx="542976" cy="334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1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5834" y="2157360"/>
            <a:ext cx="495347" cy="33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02527" y="2958230"/>
            <a:ext cx="743020" cy="343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8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9693" y="2091935"/>
            <a:ext cx="981168" cy="43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9814" y="2874752"/>
            <a:ext cx="1943285" cy="458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02218" y="4488120"/>
            <a:ext cx="1943285" cy="448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3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78690" y="2043682"/>
            <a:ext cx="1943285" cy="44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25966" y="2845161"/>
            <a:ext cx="1933759" cy="44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54412" y="4448118"/>
            <a:ext cx="1457464" cy="44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4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1535" y="4749800"/>
            <a:ext cx="3653790" cy="155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12361" y="4749883"/>
            <a:ext cx="1447938" cy="34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93221" y="5521989"/>
            <a:ext cx="3391223" cy="457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97742" y="2263261"/>
            <a:ext cx="781124" cy="35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7532" y="3093453"/>
            <a:ext cx="285777" cy="33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7058" y="3914102"/>
            <a:ext cx="295303" cy="343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3089" y="4734752"/>
            <a:ext cx="771598" cy="343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