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428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4871" y="4134898"/>
            <a:ext cx="3362237" cy="37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655" y="4888906"/>
            <a:ext cx="108709" cy="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0655" y="5083238"/>
            <a:ext cx="108709" cy="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342" y="4850040"/>
            <a:ext cx="2383849" cy="37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1577" y="5557408"/>
            <a:ext cx="3191407" cy="38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313" y="6272550"/>
            <a:ext cx="6157631" cy="37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9373" y="3102742"/>
            <a:ext cx="133362" cy="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3508" y="3055036"/>
            <a:ext cx="3181653" cy="45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3932830"/>
            <a:ext cx="4639117" cy="4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391" y="4810624"/>
            <a:ext cx="6344255" cy="45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644900"/>
            <a:ext cx="38766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60299" y="4720588"/>
            <a:ext cx="533450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4136" y="2310381"/>
            <a:ext cx="304829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8690" y="4933289"/>
            <a:ext cx="285777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4412" y="5810770"/>
            <a:ext cx="285777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3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3066890"/>
            <a:ext cx="523925" cy="34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1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5664" y="3256191"/>
            <a:ext cx="1346997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5679" y="3256191"/>
            <a:ext cx="897998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2399" y="4862428"/>
            <a:ext cx="1346997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1140" y="4862428"/>
            <a:ext cx="932536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3290" y="5579110"/>
            <a:ext cx="1577340" cy="99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9070" y="5579110"/>
            <a:ext cx="1518285" cy="99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1457" y="2434025"/>
            <a:ext cx="1447938" cy="4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7433" y="3320816"/>
            <a:ext cx="1476515" cy="4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982" y="4198072"/>
            <a:ext cx="2562469" cy="4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4198072"/>
            <a:ext cx="2581521" cy="4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70241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1413437"/>
            <a:ext cx="5820330" cy="4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89902"/>
            <a:ext cx="6877706" cy="4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3185420"/>
            <a:ext cx="1228842" cy="4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