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7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300" y="3189567"/>
            <a:ext cx="4400970" cy="46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16352" y="4020030"/>
            <a:ext cx="4629592" cy="45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3508" y="4287306"/>
            <a:ext cx="638235" cy="17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531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25761" y="3884459"/>
            <a:ext cx="122591" cy="7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2449" y="3884459"/>
            <a:ext cx="132021" cy="7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1913" y="3846688"/>
            <a:ext cx="2819600" cy="45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25761" y="4120524"/>
            <a:ext cx="122591" cy="7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08664" y="3884459"/>
            <a:ext cx="1018451" cy="330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6988" y="4885377"/>
            <a:ext cx="330053" cy="56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6988" y="4668196"/>
            <a:ext cx="2093482" cy="45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2687" y="5480262"/>
            <a:ext cx="5129976" cy="462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2117" y="6311213"/>
            <a:ext cx="688397" cy="264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8698" y="6301770"/>
            <a:ext cx="5092255" cy="45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51265" y="6301770"/>
            <a:ext cx="2168923" cy="45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0" y="1484630"/>
            <a:ext cx="3886200" cy="1343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40" y="3573145"/>
            <a:ext cx="5153025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663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67801" y="4541674"/>
            <a:ext cx="283339" cy="331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67801" y="5383448"/>
            <a:ext cx="283339" cy="340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4477" y="6234679"/>
            <a:ext cx="481677" cy="340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4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6286" y="2090292"/>
            <a:ext cx="285777" cy="333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2449" y="2948087"/>
            <a:ext cx="523925" cy="343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3001" y="4873362"/>
            <a:ext cx="1352679" cy="428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64335" y="5378508"/>
            <a:ext cx="2190959" cy="428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962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76346" y="4710096"/>
            <a:ext cx="481371" cy="33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3661" y="5562057"/>
            <a:ext cx="296228" cy="33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75664" y="5562057"/>
            <a:ext cx="268457" cy="33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4290" y="6414019"/>
            <a:ext cx="277714" cy="33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4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12317" y="1556754"/>
            <a:ext cx="304829" cy="333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5382" y="2405376"/>
            <a:ext cx="276251" cy="343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5856" y="3263534"/>
            <a:ext cx="304829" cy="343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3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26319" y="2950219"/>
            <a:ext cx="4353340" cy="45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9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961" y="3587851"/>
            <a:ext cx="4115192" cy="46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2844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71994" y="5828014"/>
            <a:ext cx="3000191" cy="339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4465" y="6431046"/>
            <a:ext cx="5078845" cy="33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