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70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55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8483" y="5377846"/>
            <a:ext cx="7158411" cy="42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0967" y="6201969"/>
            <a:ext cx="1150300" cy="40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2204720"/>
            <a:ext cx="393382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933190"/>
            <a:ext cx="47529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921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3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4071428"/>
            <a:ext cx="381036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9340" y="4033321"/>
            <a:ext cx="438191" cy="43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0255" y="4071428"/>
            <a:ext cx="371510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1788" y="4881210"/>
            <a:ext cx="381036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6022" y="4881210"/>
            <a:ext cx="371510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3574" y="4833576"/>
            <a:ext cx="438191" cy="43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5106" y="5643358"/>
            <a:ext cx="447717" cy="428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36022" y="5671938"/>
            <a:ext cx="371510" cy="32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0255" y="5681465"/>
            <a:ext cx="381036" cy="31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245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7289" y="5370886"/>
            <a:ext cx="922635" cy="39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1432" y="6159191"/>
            <a:ext cx="922635" cy="42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3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9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3166944"/>
            <a:ext cx="676339" cy="4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6441" y="3147885"/>
            <a:ext cx="1657508" cy="45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3464" y="4024593"/>
            <a:ext cx="2200485" cy="45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4412" y="4901300"/>
            <a:ext cx="2219536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9065" y="5787537"/>
            <a:ext cx="3429327" cy="4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6220" y="6044832"/>
            <a:ext cx="647761" cy="18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0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36374" y="4961645"/>
            <a:ext cx="495347" cy="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9109" y="4942570"/>
            <a:ext cx="6820551" cy="44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