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4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7106" y="4796129"/>
            <a:ext cx="1670901" cy="31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2646" y="4872140"/>
            <a:ext cx="295361" cy="42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8641" y="4753900"/>
            <a:ext cx="2177235" cy="41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8667" y="5530909"/>
            <a:ext cx="3054880" cy="41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0176" y="5573137"/>
            <a:ext cx="2202551" cy="320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161" y="6307917"/>
            <a:ext cx="6481072" cy="40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917065"/>
            <a:ext cx="56769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933190"/>
            <a:ext cx="466725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47601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50916" y="2638899"/>
            <a:ext cx="1411787" cy="3470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5151" y="5702172"/>
            <a:ext cx="485821" cy="42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7455" y="5692642"/>
            <a:ext cx="504873" cy="438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4456681"/>
            <a:ext cx="485821" cy="42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7323" y="4447143"/>
            <a:ext cx="990694" cy="45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9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1700" y="2596778"/>
            <a:ext cx="476295" cy="35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3872" y="2596778"/>
            <a:ext cx="485821" cy="35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1270" y="3712898"/>
            <a:ext cx="485821" cy="343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88745" y="3808293"/>
            <a:ext cx="419140" cy="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88745" y="3884609"/>
            <a:ext cx="419140" cy="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511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77538" y="2804105"/>
            <a:ext cx="775326" cy="26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3601" y="3479217"/>
            <a:ext cx="215368" cy="25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84717" y="4132784"/>
            <a:ext cx="768147" cy="26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76422" y="4793532"/>
            <a:ext cx="229726" cy="25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15348" y="5454280"/>
            <a:ext cx="588673" cy="26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88654" y="6122210"/>
            <a:ext cx="215368" cy="258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9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2300907"/>
            <a:ext cx="800176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6970" y="2300907"/>
            <a:ext cx="542976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3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7748" y="3800492"/>
            <a:ext cx="4313565" cy="42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4320" y="4668923"/>
            <a:ext cx="177148" cy="31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9760" y="4615753"/>
            <a:ext cx="2825518" cy="42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4320" y="5431015"/>
            <a:ext cx="4508429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4877" y="6255138"/>
            <a:ext cx="5234738" cy="42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77046" y="6299446"/>
            <a:ext cx="177148" cy="31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22486" y="6255138"/>
            <a:ext cx="673164" cy="407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