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9904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8601" y="4699816"/>
            <a:ext cx="3381570" cy="31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5205" y="5274495"/>
            <a:ext cx="3374966" cy="31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9477" y="5875596"/>
            <a:ext cx="297208" cy="3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4556" y="6034128"/>
            <a:ext cx="442510" cy="125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4928" y="5855779"/>
            <a:ext cx="2952269" cy="31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29663" y="5954862"/>
            <a:ext cx="475533" cy="211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64638" y="5855779"/>
            <a:ext cx="1803064" cy="31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14320" y="6443669"/>
            <a:ext cx="297208" cy="46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86880" y="6456880"/>
            <a:ext cx="1109577" cy="284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2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3508" y="3864096"/>
            <a:ext cx="3677001" cy="45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73508" y="4741277"/>
            <a:ext cx="1895656" cy="343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35757" y="4693604"/>
            <a:ext cx="2352899" cy="45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12582" y="5551716"/>
            <a:ext cx="428665" cy="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6738" y="5523112"/>
            <a:ext cx="5610760" cy="44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54368" y="5780546"/>
            <a:ext cx="647761" cy="181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0" y="1557020"/>
            <a:ext cx="361950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20" y="3573145"/>
            <a:ext cx="405765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2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68767" y="5392718"/>
            <a:ext cx="981168" cy="448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5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74478" y="1327881"/>
            <a:ext cx="485821" cy="419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98403" y="2195465"/>
            <a:ext cx="447717" cy="5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7455" y="2357541"/>
            <a:ext cx="419140" cy="5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79351" y="2519617"/>
            <a:ext cx="485821" cy="5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9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1802" y="2924837"/>
            <a:ext cx="2467210" cy="3738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2121" y="2781327"/>
            <a:ext cx="2457684" cy="3738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771775" y="2277110"/>
            <a:ext cx="1817370" cy="37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164070" y="2277110"/>
            <a:ext cx="1817370" cy="37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1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1656" y="1337385"/>
            <a:ext cx="1019272" cy="343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64996" y="1337385"/>
            <a:ext cx="990694" cy="343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191" y="2243001"/>
            <a:ext cx="2029018" cy="2831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78954" y="2243001"/>
            <a:ext cx="2029018" cy="2831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0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59329" y="3109310"/>
            <a:ext cx="3857993" cy="447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68855" y="3957238"/>
            <a:ext cx="4096141" cy="45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77210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86113" y="4594428"/>
            <a:ext cx="3490238" cy="40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11652" y="5369812"/>
            <a:ext cx="2196296" cy="323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94626" y="6077031"/>
            <a:ext cx="1983477" cy="400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78103" y="6324132"/>
            <a:ext cx="204306" cy="15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39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7775" y="2158738"/>
            <a:ext cx="3915148" cy="45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11479" y="2989272"/>
            <a:ext cx="5124939" cy="45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635" y="3256570"/>
            <a:ext cx="647761" cy="181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