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6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2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2250" y="1557020"/>
            <a:ext cx="3619500" cy="1390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95" y="3501390"/>
            <a:ext cx="6629400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8770" y="1268730"/>
            <a:ext cx="8505825" cy="4100195"/>
          </a:xfrm>
          <a:prstGeom prst="rect">
            <a:avLst/>
          </a:prstGeom>
        </p:spPr>
      </p:pic>
      <p:sp useBgFill="1">
        <p:nvSpPr>
          <p:cNvPr id="5" name="Rectangle 4"/>
          <p:cNvSpPr/>
          <p:nvPr/>
        </p:nvSpPr>
        <p:spPr bwMode="white">
          <a:xfrm>
            <a:off x="6012180" y="2061210"/>
            <a:ext cx="954405" cy="340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" name="Rectangle 4"/>
          <p:cNvSpPr/>
          <p:nvPr/>
        </p:nvSpPr>
        <p:spPr bwMode="white">
          <a:xfrm>
            <a:off x="2051685" y="2493010"/>
            <a:ext cx="698500" cy="340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" name="Rectangle 4"/>
          <p:cNvSpPr/>
          <p:nvPr/>
        </p:nvSpPr>
        <p:spPr bwMode="white">
          <a:xfrm>
            <a:off x="5652135" y="2493010"/>
            <a:ext cx="698500" cy="340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6012180" y="2853055"/>
            <a:ext cx="794385" cy="340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7236460" y="2924810"/>
            <a:ext cx="705485" cy="340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2051685" y="3284855"/>
            <a:ext cx="671195" cy="340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6012180" y="3284855"/>
            <a:ext cx="629285" cy="340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7668260" y="3717290"/>
            <a:ext cx="585470" cy="340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899795" y="4509135"/>
            <a:ext cx="685800" cy="340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5147945" y="4509135"/>
            <a:ext cx="664845" cy="340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7524750" y="4509770"/>
            <a:ext cx="605155" cy="340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2771775" y="4941570"/>
            <a:ext cx="706120" cy="340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 bldLvl="0" animBg="1"/>
      <p:bldP spid="4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20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51391" y="4035475"/>
            <a:ext cx="619184" cy="286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31545" y="4035475"/>
            <a:ext cx="642998" cy="286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19638" y="4774344"/>
            <a:ext cx="658875" cy="286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31545" y="4774344"/>
            <a:ext cx="635060" cy="286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19638" y="5505268"/>
            <a:ext cx="650937" cy="286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31545" y="5505268"/>
            <a:ext cx="642998" cy="286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27576" y="6236193"/>
            <a:ext cx="635060" cy="278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939484" y="6236193"/>
            <a:ext cx="627122" cy="278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895"/>
            <a:ext cx="726509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66208" y="3152410"/>
            <a:ext cx="648812" cy="288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10522" y="3152410"/>
            <a:ext cx="841053" cy="288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1710" y="3937635"/>
            <a:ext cx="2032635" cy="2405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27855" y="3861435"/>
            <a:ext cx="2329180" cy="2571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112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980940"/>
            <a:ext cx="666998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43576" y="1687146"/>
            <a:ext cx="404464" cy="272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02082" y="2283008"/>
            <a:ext cx="419172" cy="264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84745" y="2283008"/>
            <a:ext cx="764805" cy="264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66888" y="2834733"/>
            <a:ext cx="389756" cy="345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8722" y="5181399"/>
            <a:ext cx="3022451" cy="353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50930" y="5210825"/>
            <a:ext cx="1889951" cy="286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53430" y="5762549"/>
            <a:ext cx="5471298" cy="353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97553" y="5968526"/>
            <a:ext cx="500064" cy="132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34388" y="6351054"/>
            <a:ext cx="3478392" cy="353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2022-11-14T07:02:28Z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