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custDataLst>
    <p:tags r:id="rId1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2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519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01953" y="3188992"/>
            <a:ext cx="4400970" cy="4580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521711" y="4133744"/>
            <a:ext cx="428665" cy="572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340057" y="4133744"/>
            <a:ext cx="3648423" cy="4103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311479" y="5021239"/>
            <a:ext cx="1962337" cy="4580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368635" y="5288442"/>
            <a:ext cx="647761" cy="1717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62250" y="1557020"/>
            <a:ext cx="3619500" cy="13906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2250" y="3573145"/>
            <a:ext cx="3733800" cy="7810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26169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793794" y="4816708"/>
            <a:ext cx="455440" cy="3281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856325" y="4816708"/>
            <a:ext cx="500984" cy="3372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802903" y="5418227"/>
            <a:ext cx="746922" cy="3372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065828" y="5418227"/>
            <a:ext cx="746922" cy="3372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021514" y="6028860"/>
            <a:ext cx="974643" cy="3372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084046" y="6028860"/>
            <a:ext cx="974643" cy="3372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266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06871" y="2206307"/>
            <a:ext cx="552502" cy="3627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198271" y="2206307"/>
            <a:ext cx="542976" cy="3627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16088" y="2826730"/>
            <a:ext cx="2314796" cy="3722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616970" y="2826730"/>
            <a:ext cx="2524366" cy="3722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16088" y="3466244"/>
            <a:ext cx="2819669" cy="3722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616970" y="3466244"/>
            <a:ext cx="3019713" cy="3722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137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292868" y="3294911"/>
            <a:ext cx="762072" cy="3532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379484" y="3294911"/>
            <a:ext cx="762072" cy="3532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369076" y="4220974"/>
            <a:ext cx="1000220" cy="3532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455691" y="4220974"/>
            <a:ext cx="1000220" cy="3532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577279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080859" y="2857699"/>
            <a:ext cx="1693012" cy="12998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087224" y="5259823"/>
            <a:ext cx="1693012" cy="12552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674365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2840597" y="6214883"/>
            <a:ext cx="394061" cy="2455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807162" y="6214883"/>
            <a:ext cx="557633" cy="2455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855514" y="6214883"/>
            <a:ext cx="565069" cy="2455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903866" y="6214883"/>
            <a:ext cx="565069" cy="2455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936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021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92427" y="2271032"/>
            <a:ext cx="3095920" cy="4478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455029" y="2271032"/>
            <a:ext cx="1714663" cy="4573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301953" y="3195273"/>
            <a:ext cx="4381918" cy="4573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502659" y="4138570"/>
            <a:ext cx="428665" cy="571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16132" y="4109985"/>
            <a:ext cx="5867960" cy="4573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435536" y="5062811"/>
            <a:ext cx="428665" cy="571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521049" y="5072339"/>
            <a:ext cx="1619404" cy="4001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8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</cp:revision>
  <dcterms:created xsi:type="dcterms:W3CDTF">2022-11-09T06:57:00Z</dcterms:created>
  <dcterms:modified xsi:type="dcterms:W3CDTF">2022-11-14T05:20:54Z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A6E74B92432D487AA3EE8E7DD6F2372B</vt:lpwstr>
  </property>
</Properties>
</file>